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87" r:id="rId4"/>
    <p:sldId id="286" r:id="rId5"/>
    <p:sldId id="288" r:id="rId6"/>
    <p:sldId id="290" r:id="rId7"/>
    <p:sldId id="274" r:id="rId8"/>
    <p:sldId id="283" r:id="rId9"/>
    <p:sldId id="29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FAFCBC"/>
    <a:srgbClr val="EEFAFE"/>
    <a:srgbClr val="FDFEE5"/>
    <a:srgbClr val="0000FF"/>
    <a:srgbClr val="FFE7E7"/>
    <a:srgbClr val="FBF2FA"/>
    <a:srgbClr val="F9F9F9"/>
    <a:srgbClr val="F5DBF2"/>
    <a:srgbClr val="F8E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110" autoAdjust="0"/>
  </p:normalViewPr>
  <p:slideViewPr>
    <p:cSldViewPr snapToGrid="0" showGuides="1">
      <p:cViewPr>
        <p:scale>
          <a:sx n="75" d="100"/>
          <a:sy n="75" d="100"/>
        </p:scale>
        <p:origin x="1085" y="19"/>
      </p:cViewPr>
      <p:guideLst>
        <p:guide orient="horz" pos="2183"/>
        <p:guide pos="3840"/>
        <p:guide pos="166"/>
        <p:guide pos="7514"/>
        <p:guide orient="horz" pos="119"/>
        <p:guide orient="horz" pos="4201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560946-28DB-2B27-118A-7A5678106C18}"/>
              </a:ext>
            </a:extLst>
          </p:cNvPr>
          <p:cNvGrpSpPr/>
          <p:nvPr/>
        </p:nvGrpSpPr>
        <p:grpSpPr>
          <a:xfrm>
            <a:off x="3987545" y="2250364"/>
            <a:ext cx="4216910" cy="1384995"/>
            <a:chOff x="3927424" y="2250364"/>
            <a:chExt cx="4216910" cy="13849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4DE021-F5A9-D582-E3A6-7D8C27837811}"/>
                </a:ext>
              </a:extLst>
            </p:cNvPr>
            <p:cNvGrpSpPr/>
            <p:nvPr/>
          </p:nvGrpSpPr>
          <p:grpSpPr>
            <a:xfrm>
              <a:off x="4160847" y="2250364"/>
              <a:ext cx="3750065" cy="923330"/>
              <a:chOff x="3867304" y="2250364"/>
              <a:chExt cx="3750065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6057327" y="2250364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가람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3867304" y="2712029"/>
                <a:ext cx="21900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하늘을 품은 뇌운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3927424" y="3278520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84476" y="2187350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72131-843E-583B-ECEB-BDB05CF1C5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431465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그림 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0AD86E-E95D-856C-3309-CC8470C792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2863917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5" name="그림 44" descr="구름, 바이올렛색, 하늘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410B5-FB3E-29BC-7309-6072505C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0" t="68971" b="1"/>
          <a:stretch>
            <a:fillRect/>
          </a:stretch>
        </p:blipFill>
        <p:spPr>
          <a:xfrm>
            <a:off x="939546" y="1413182"/>
            <a:ext cx="4048457" cy="493533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6E36B-B09F-4909-DC9D-027BB75B5FF1}"/>
              </a:ext>
            </a:extLst>
          </p:cNvPr>
          <p:cNvSpPr txBox="1"/>
          <p:nvPr/>
        </p:nvSpPr>
        <p:spPr>
          <a:xfrm>
            <a:off x="939546" y="1506060"/>
            <a:ext cx="72345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2EBF-7792-AFED-3CA6-0462D83D1838}"/>
              </a:ext>
            </a:extLst>
          </p:cNvPr>
          <p:cNvSpPr txBox="1"/>
          <p:nvPr/>
        </p:nvSpPr>
        <p:spPr>
          <a:xfrm>
            <a:off x="939546" y="1906715"/>
            <a:ext cx="1294737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소개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2F02B-B7AD-1173-EE0E-C85BFA1AACAA}"/>
              </a:ext>
            </a:extLst>
          </p:cNvPr>
          <p:cNvSpPr txBox="1"/>
          <p:nvPr/>
        </p:nvSpPr>
        <p:spPr>
          <a:xfrm>
            <a:off x="939546" y="2956795"/>
            <a:ext cx="1103361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1B36-1C77-A7F7-9D24-BE41B5A77178}"/>
              </a:ext>
            </a:extLst>
          </p:cNvPr>
          <p:cNvSpPr txBox="1"/>
          <p:nvPr/>
        </p:nvSpPr>
        <p:spPr>
          <a:xfrm>
            <a:off x="939546" y="3357450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전투 스타일</a:t>
            </a:r>
            <a:endParaRPr lang="en-US" altLang="ko-KR" dirty="0"/>
          </a:p>
          <a:p>
            <a:r>
              <a:rPr lang="ko-KR" altLang="en-US" dirty="0"/>
              <a:t>장단점 및 활용 전략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AB809-BCD3-4F8D-8D82-B0D530C83150}"/>
              </a:ext>
            </a:extLst>
          </p:cNvPr>
          <p:cNvSpPr txBox="1"/>
          <p:nvPr/>
        </p:nvSpPr>
        <p:spPr>
          <a:xfrm>
            <a:off x="939546" y="4407530"/>
            <a:ext cx="755510" cy="307777"/>
          </a:xfrm>
          <a:prstGeom prst="rect">
            <a:avLst/>
          </a:prstGeom>
          <a:noFill/>
        </p:spPr>
        <p:txBody>
          <a:bodyPr wrap="none" lIns="144000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 </a:t>
            </a:r>
            <a:r>
              <a:rPr lang="ko-KR" altLang="en-US" sz="1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A04364-6A0D-C72E-1BDC-AC12CECDF22A}"/>
              </a:ext>
            </a:extLst>
          </p:cNvPr>
          <p:cNvSpPr txBox="1"/>
          <p:nvPr/>
        </p:nvSpPr>
        <p:spPr>
          <a:xfrm>
            <a:off x="939546" y="4808185"/>
            <a:ext cx="1730753" cy="570926"/>
          </a:xfrm>
          <a:prstGeom prst="rect">
            <a:avLst/>
          </a:prstGeom>
          <a:noFill/>
        </p:spPr>
        <p:txBody>
          <a:bodyPr wrap="none" lIns="324000" rtlCol="0">
            <a:spAutoFit/>
          </a:bodyPr>
          <a:lstStyle>
            <a:defPPr>
              <a:defRPr lang="ko-KR"/>
            </a:defPPr>
            <a:lvl1pPr marL="228600" indent="-228600">
              <a:lnSpc>
                <a:spcPct val="150000"/>
              </a:lnSpc>
              <a:buAutoNum type="arabicParenBoth"/>
              <a:defRPr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스킬 구성</a:t>
            </a:r>
            <a:endParaRPr lang="en-US" altLang="ko-KR" dirty="0"/>
          </a:p>
          <a:p>
            <a:r>
              <a:rPr lang="ko-KR" altLang="en-US" dirty="0"/>
              <a:t>모션 및 이펙트 컨셉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  <p:pic>
        <p:nvPicPr>
          <p:cNvPr id="36" name="그림 35" descr="인간의 얼굴, 아니메, 의류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D56A32-EB80-2EF4-06E3-8F4ABE4B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0" y="685204"/>
            <a:ext cx="3592070" cy="53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85A7F-77E9-5F37-7D5D-21F7B92C0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6F85C-E735-C3D9-EFA5-B91D17C7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"/>
          <a:stretch>
            <a:fillRect/>
          </a:stretch>
        </p:blipFill>
        <p:spPr>
          <a:xfrm>
            <a:off x="4532880" y="1897029"/>
            <a:ext cx="2753098" cy="47720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DB139-A8EA-0B12-FF91-DBD728562741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404349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BA6AEB1-66E7-B80F-513A-D0806160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7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404349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6A40FE-62F7-E9E7-E41D-F24375ECA01B}"/>
                </a:ext>
              </a:extLst>
            </p:cNvPr>
            <p:cNvSpPr txBox="1"/>
            <p:nvPr/>
          </p:nvSpPr>
          <p:spPr>
            <a:xfrm>
              <a:off x="2237270" y="438637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835B17-9055-D186-C11C-E306D73F75D4}"/>
              </a:ext>
            </a:extLst>
          </p:cNvPr>
          <p:cNvGrpSpPr/>
          <p:nvPr/>
        </p:nvGrpSpPr>
        <p:grpSpPr>
          <a:xfrm>
            <a:off x="614301" y="2710967"/>
            <a:ext cx="4910697" cy="662611"/>
            <a:chOff x="915209" y="2508678"/>
            <a:chExt cx="4910697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570FCF1-826D-0E56-1214-BB2B31F991AE}"/>
                </a:ext>
              </a:extLst>
            </p:cNvPr>
            <p:cNvGrpSpPr/>
            <p:nvPr/>
          </p:nvGrpSpPr>
          <p:grpSpPr>
            <a:xfrm>
              <a:off x="915209" y="2508678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D3A9947-E2C1-FFD9-ADA6-28454C26DF2B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B6F190-17BE-6F00-71A7-7A66C96AB275}"/>
                  </a:ext>
                </a:extLst>
              </p:cNvPr>
              <p:cNvSpPr txBox="1"/>
              <p:nvPr/>
            </p:nvSpPr>
            <p:spPr>
              <a:xfrm>
                <a:off x="700480" y="1891233"/>
                <a:ext cx="28437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동양풍 선비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한량 컨셉의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여유롭고 절제된 동작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이에 대비되는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강렬하고 파괴적인 전투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보여주는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D8452B6-5AAD-EDE5-EAD4-2C8D279A39F1}"/>
                </a:ext>
              </a:extLst>
            </p:cNvPr>
            <p:cNvSpPr/>
            <p:nvPr/>
          </p:nvSpPr>
          <p:spPr>
            <a:xfrm>
              <a:off x="5717906" y="278598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8364D8C-8D10-6765-20E8-CBDF211675E3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4401385" y="2839984"/>
              <a:ext cx="1316521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F8BCB91-076D-FE31-EE88-25D4E3518970}"/>
              </a:ext>
            </a:extLst>
          </p:cNvPr>
          <p:cNvGrpSpPr/>
          <p:nvPr/>
        </p:nvGrpSpPr>
        <p:grpSpPr>
          <a:xfrm>
            <a:off x="6434216" y="3212159"/>
            <a:ext cx="5241899" cy="662611"/>
            <a:chOff x="6434216" y="3212159"/>
            <a:chExt cx="524189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6FD11-D74E-40A5-E7EB-43226D6B1BA9}"/>
                </a:ext>
              </a:extLst>
            </p:cNvPr>
            <p:cNvSpPr/>
            <p:nvPr/>
          </p:nvSpPr>
          <p:spPr>
            <a:xfrm>
              <a:off x="6434216" y="3489464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ABDAEF9-6CAC-291F-9515-6D0380FBD121}"/>
                </a:ext>
              </a:extLst>
            </p:cNvPr>
            <p:cNvGrpSpPr/>
            <p:nvPr/>
          </p:nvGrpSpPr>
          <p:grpSpPr>
            <a:xfrm>
              <a:off x="7341524" y="3212159"/>
              <a:ext cx="4334591" cy="662611"/>
              <a:chOff x="7034450" y="1115964"/>
              <a:chExt cx="4334591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9499D1-F9F2-53EB-E8D5-BF26EDDFE410}"/>
                  </a:ext>
                </a:extLst>
              </p:cNvPr>
              <p:cNvSpPr/>
              <p:nvPr/>
            </p:nvSpPr>
            <p:spPr>
              <a:xfrm>
                <a:off x="7034450" y="1115964"/>
                <a:ext cx="4334591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C16E693-6EEF-2EF2-F6B3-4885249B79AF}"/>
                  </a:ext>
                </a:extLst>
              </p:cNvPr>
              <p:cNvSpPr txBox="1"/>
              <p:nvPr/>
            </p:nvSpPr>
            <p:spPr>
              <a:xfrm>
                <a:off x="7412794" y="1254909"/>
                <a:ext cx="357790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부채의 뼈대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을 던진 후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부챗살이 꽂힌 대상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에게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번개를 유도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하여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피해를 한 곳에 집중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있는 딜러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2E466F5-0B55-BD30-8040-C5DE17067DF2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6542216" y="3543464"/>
              <a:ext cx="799308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04E6F-7821-F0B3-CFB7-E60014576B18}"/>
              </a:ext>
            </a:extLst>
          </p:cNvPr>
          <p:cNvGrpSpPr/>
          <p:nvPr/>
        </p:nvGrpSpPr>
        <p:grpSpPr>
          <a:xfrm>
            <a:off x="614302" y="4519822"/>
            <a:ext cx="4797882" cy="662611"/>
            <a:chOff x="394952" y="4036201"/>
            <a:chExt cx="4797882" cy="66261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2631B10F-CC42-DB50-55C1-803A189D9F3A}"/>
                </a:ext>
              </a:extLst>
            </p:cNvPr>
            <p:cNvGrpSpPr/>
            <p:nvPr/>
          </p:nvGrpSpPr>
          <p:grpSpPr>
            <a:xfrm>
              <a:off x="394952" y="4036201"/>
              <a:ext cx="3681210" cy="662611"/>
              <a:chOff x="7688388" y="3186331"/>
              <a:chExt cx="368121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3628EC-F055-81C8-612E-0542FB1BDEEF}"/>
                  </a:ext>
                </a:extLst>
              </p:cNvPr>
              <p:cNvSpPr/>
              <p:nvPr/>
            </p:nvSpPr>
            <p:spPr>
              <a:xfrm>
                <a:off x="7688388" y="3186331"/>
                <a:ext cx="3681210" cy="662611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C76F9B-658B-DCAB-CA05-DC3CA0EF0833}"/>
                  </a:ext>
                </a:extLst>
              </p:cNvPr>
              <p:cNvSpPr txBox="1"/>
              <p:nvPr/>
            </p:nvSpPr>
            <p:spPr>
              <a:xfrm>
                <a:off x="7895533" y="3440692"/>
                <a:ext cx="326692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파티 조합의 핵심으로 활용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할 수 있어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구매 욕구를 자극하는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5575F86-4598-AEF9-BFE2-FFE988230BE3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6162" y="4367506"/>
              <a:ext cx="1008672" cy="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E241412-D45A-9C07-1762-4A3647747DDA}"/>
                </a:ext>
              </a:extLst>
            </p:cNvPr>
            <p:cNvSpPr/>
            <p:nvPr/>
          </p:nvSpPr>
          <p:spPr>
            <a:xfrm>
              <a:off x="5084834" y="4313506"/>
              <a:ext cx="108000" cy="108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50800">
                <a:srgbClr val="FAFCB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584ADDD-4D12-5D5C-7798-B8522E68BF88}"/>
              </a:ext>
            </a:extLst>
          </p:cNvPr>
          <p:cNvGrpSpPr/>
          <p:nvPr/>
        </p:nvGrpSpPr>
        <p:grpSpPr>
          <a:xfrm>
            <a:off x="7593884" y="5196265"/>
            <a:ext cx="3829872" cy="662611"/>
            <a:chOff x="8098603" y="3410211"/>
            <a:chExt cx="3829872" cy="662611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EE093FC-9A5B-88DB-E3A3-897EA31A4B90}"/>
                </a:ext>
              </a:extLst>
            </p:cNvPr>
            <p:cNvSpPr/>
            <p:nvPr/>
          </p:nvSpPr>
          <p:spPr>
            <a:xfrm>
              <a:off x="8098603" y="3410211"/>
              <a:ext cx="3829872" cy="662611"/>
            </a:xfrm>
            <a:prstGeom prst="rect">
              <a:avLst/>
            </a:prstGeom>
            <a:solidFill>
              <a:srgbClr val="EEFAFE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017E54-861D-B237-8359-FA9074F3EDF4}"/>
                </a:ext>
              </a:extLst>
            </p:cNvPr>
            <p:cNvSpPr txBox="1"/>
            <p:nvPr/>
          </p:nvSpPr>
          <p:spPr>
            <a:xfrm>
              <a:off x="8575728" y="3549156"/>
              <a:ext cx="2875787" cy="3847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능력이 높은 단일 대상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상대할 때에는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다른 딜러들에 비해 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압도적인 </a:t>
              </a:r>
              <a:r>
                <a:rPr lang="ko-KR" altLang="en-US" sz="1000" dirty="0" err="1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딜링</a:t>
              </a:r>
              <a:r>
                <a:rPr lang="ko-KR" altLang="en-US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능력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보여주는 캐릭터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B6376D29-0EEF-43E6-6E0D-D7EBB9F483A4}"/>
              </a:ext>
            </a:extLst>
          </p:cNvPr>
          <p:cNvSpPr/>
          <p:nvPr/>
        </p:nvSpPr>
        <p:spPr>
          <a:xfrm>
            <a:off x="6492580" y="5473570"/>
            <a:ext cx="108000" cy="1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  <a:effectLst>
            <a:glow rad="50800">
              <a:srgbClr val="FAFCBC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8ECF8F-752C-634E-0A0D-C897F4C72B6C}"/>
              </a:ext>
            </a:extLst>
          </p:cNvPr>
          <p:cNvCxnSpPr>
            <a:cxnSpLocks/>
            <a:stCxn id="150" idx="1"/>
            <a:endCxn id="164" idx="6"/>
          </p:cNvCxnSpPr>
          <p:nvPr/>
        </p:nvCxnSpPr>
        <p:spPr>
          <a:xfrm flipH="1" flipV="1">
            <a:off x="6600580" y="5527570"/>
            <a:ext cx="993304" cy="1"/>
          </a:xfrm>
          <a:prstGeom prst="line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5BA9FA-43F8-7569-23A8-362EBCA6432A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1719123" y="833308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A0EDD7-8E98-3D70-FF1B-D13A2618E8D9}"/>
                </a:ext>
              </a:extLst>
            </p:cNvPr>
            <p:cNvSpPr txBox="1"/>
            <p:nvPr/>
          </p:nvSpPr>
          <p:spPr>
            <a:xfrm>
              <a:off x="2270433" y="987197"/>
              <a:ext cx="765113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번개를 유도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방어를 무시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하는 공격으로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대상에게 높은 피해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주는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1C932-8208-BCFA-0155-FF6918C50E06}"/>
                </a:ext>
              </a:extLst>
            </p:cNvPr>
            <p:cNvSpPr txBox="1"/>
            <p:nvPr/>
          </p:nvSpPr>
          <p:spPr>
            <a:xfrm>
              <a:off x="1719123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6AEDAA-5E46-8F02-E1B0-1CE06CC373F7}"/>
                </a:ext>
              </a:extLst>
            </p:cNvPr>
            <p:cNvSpPr txBox="1"/>
            <p:nvPr/>
          </p:nvSpPr>
          <p:spPr>
            <a:xfrm>
              <a:off x="10242045" y="833308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BFB5F-A65B-D041-18E3-CD6C4D03138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5DB272-B3E0-BA8A-D1AE-14BDB259C91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5333989-C450-60E6-EEA5-504E03623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B2E9CC3-9D01-338F-4271-257EADF70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26F7A79-C122-A610-B3DB-E3256AFB690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01FAAE-2A64-26F8-34BF-7F94671B2D56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7591F7-8AF6-DA8A-570C-4A771E563DCD}"/>
              </a:ext>
            </a:extLst>
          </p:cNvPr>
          <p:cNvGrpSpPr/>
          <p:nvPr/>
        </p:nvGrpSpPr>
        <p:grpSpPr>
          <a:xfrm>
            <a:off x="3780424" y="1513471"/>
            <a:ext cx="4631153" cy="153888"/>
            <a:chOff x="3717081" y="1513471"/>
            <a:chExt cx="4631153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96457-FFDD-9972-A966-D7758B942E1B}"/>
                </a:ext>
              </a:extLst>
            </p:cNvPr>
            <p:cNvSpPr txBox="1"/>
            <p:nvPr/>
          </p:nvSpPr>
          <p:spPr>
            <a:xfrm>
              <a:off x="3717081" y="1513471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C7A0CB-D58D-8E39-EFC1-B2D612CF8BDB}"/>
                </a:ext>
              </a:extLst>
            </p:cNvPr>
            <p:cNvSpPr txBox="1"/>
            <p:nvPr/>
          </p:nvSpPr>
          <p:spPr>
            <a:xfrm>
              <a:off x="467184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122C7-4C82-209D-FD55-D6457041FC39}"/>
                </a:ext>
              </a:extLst>
            </p:cNvPr>
            <p:cNvSpPr txBox="1"/>
            <p:nvPr/>
          </p:nvSpPr>
          <p:spPr>
            <a:xfrm>
              <a:off x="5856815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딜러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1F03F0-5754-6FCE-8670-7CB3B6F9376E}"/>
                </a:ext>
              </a:extLst>
            </p:cNvPr>
            <p:cNvSpPr txBox="1"/>
            <p:nvPr/>
          </p:nvSpPr>
          <p:spPr>
            <a:xfrm>
              <a:off x="5264330" y="1513471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58612EE-6180-078E-1323-52BBAFB84CE9}"/>
                </a:ext>
              </a:extLst>
            </p:cNvPr>
            <p:cNvSpPr txBox="1"/>
            <p:nvPr/>
          </p:nvSpPr>
          <p:spPr>
            <a:xfrm>
              <a:off x="7293458" y="1513471"/>
              <a:ext cx="105477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0C964B-3318-7972-B6B3-15F939D58AA0}"/>
                </a:ext>
              </a:extLst>
            </p:cNvPr>
            <p:cNvSpPr txBox="1"/>
            <p:nvPr/>
          </p:nvSpPr>
          <p:spPr>
            <a:xfrm>
              <a:off x="6449300" y="1513471"/>
              <a:ext cx="55143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1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9706-8734-139E-E871-E1DFF0FD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여성, 의류, 페인팅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75523-2558-14CF-F9DC-8FEAF559F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6"/>
            <a:ext cx="3172722" cy="5076355"/>
          </a:xfrm>
          <a:prstGeom prst="rect">
            <a:avLst/>
          </a:prstGeom>
        </p:spPr>
      </p:pic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BA36E4B5-57AE-ADDA-5E70-E8863230B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64214"/>
              </p:ext>
            </p:extLst>
          </p:nvPr>
        </p:nvGraphicFramePr>
        <p:xfrm>
          <a:off x="4171358" y="1139375"/>
          <a:ext cx="7512642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996501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하늘을 품은 뇌운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고요함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진중함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책임감이 강함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방어를 무시하는 공격으로 단일 대상에게 높은 피해를 주는 딜러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중급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어린 동생인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과 함께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부채를 사용하며 방출한 번개를 한 곳에 집중시키기 위해 직접 창안한 도술을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6CDF689-1ABA-E037-1591-2E4812619773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8179D85-E2A9-2B22-F37E-63C0A164F3C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838CEDB-9155-2278-B997-AF9299370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6B2D56E-67F6-6FCA-B1A4-C0083C3F4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F32F725-825C-2F34-D0E2-FEB1B18B2CF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3440B-1402-0A90-728F-1BBCC8602959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E771CD-7A8E-3B6E-DF19-95664D9D41F5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0D993E-D607-903A-CE4D-6CEE150A9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215372-0310-EEFE-48A7-52FC5E272F8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캐릭터 소개</a:t>
              </a:r>
              <a:endParaRPr lang="en-US" altLang="ko-KR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F22D4F-6417-7955-5E57-A2DE26A41F95}"/>
              </a:ext>
            </a:extLst>
          </p:cNvPr>
          <p:cNvGrpSpPr/>
          <p:nvPr/>
        </p:nvGrpSpPr>
        <p:grpSpPr>
          <a:xfrm>
            <a:off x="678675" y="5413762"/>
            <a:ext cx="2880000" cy="671600"/>
            <a:chOff x="734017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758CA-99EF-DFA7-12CC-A7873F1D9D59}"/>
                </a:ext>
              </a:extLst>
            </p:cNvPr>
            <p:cNvSpPr/>
            <p:nvPr/>
          </p:nvSpPr>
          <p:spPr>
            <a:xfrm>
              <a:off x="734017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5A8A14-056E-C57F-36F4-34E343BCE650}"/>
                </a:ext>
              </a:extLst>
            </p:cNvPr>
            <p:cNvSpPr txBox="1"/>
            <p:nvPr/>
          </p:nvSpPr>
          <p:spPr>
            <a:xfrm>
              <a:off x="801045" y="5472563"/>
              <a:ext cx="274594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그의 고요함 속에 감춰진 번개는 하늘을 품을 정도로 거대하고</a:t>
              </a:r>
              <a:r>
                <a:rPr lang="en-US" altLang="ko-KR" sz="900" dirty="0">
                  <a:solidFill>
                    <a:srgbClr val="FBF2F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세상을 뒤흔들 정도로 강렬하다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B808FE-587F-8C93-E7EB-98638D9E0CF6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A7E3B-E027-8B88-97FC-161FAF9A0215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E7E5A69-6D81-E7EF-CC87-6DB5B8FB1CD4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E4F11A-836E-787C-E304-21FD256B65CD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A03346A-F630-82B0-4627-08B5B89CE6E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C3F35F-6402-9CDC-1932-B20708AE316A}"/>
              </a:ext>
            </a:extLst>
          </p:cNvPr>
          <p:cNvSpPr txBox="1"/>
          <p:nvPr/>
        </p:nvSpPr>
        <p:spPr>
          <a:xfrm>
            <a:off x="2965538" y="5217149"/>
            <a:ext cx="378309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 딜러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6B9D4-C7E6-09A3-6A8D-5FE4F60AB3AE}"/>
              </a:ext>
            </a:extLst>
          </p:cNvPr>
          <p:cNvGrpSpPr/>
          <p:nvPr/>
        </p:nvGrpSpPr>
        <p:grpSpPr>
          <a:xfrm>
            <a:off x="1573601" y="1230098"/>
            <a:ext cx="1992853" cy="523220"/>
            <a:chOff x="1117921" y="856234"/>
            <a:chExt cx="199285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791B505-9767-C082-1E9E-D443506A3B7A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200" dirty="0">
                  <a:ln w="635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A21CD-4944-9C0A-A99A-1387122C89C1}"/>
                </a:ext>
              </a:extLst>
            </p:cNvPr>
            <p:cNvSpPr txBox="1"/>
            <p:nvPr/>
          </p:nvSpPr>
          <p:spPr>
            <a:xfrm>
              <a:off x="1117921" y="856234"/>
              <a:ext cx="1992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품은 뇌운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가람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EFAE6B-A469-134C-E13A-988FB1F316CA}"/>
              </a:ext>
            </a:extLst>
          </p:cNvPr>
          <p:cNvGrpSpPr/>
          <p:nvPr/>
        </p:nvGrpSpPr>
        <p:grpSpPr>
          <a:xfrm>
            <a:off x="7783895" y="1267201"/>
            <a:ext cx="3713090" cy="3618389"/>
            <a:chOff x="8058215" y="1267201"/>
            <a:chExt cx="3713090" cy="3618389"/>
          </a:xfrm>
        </p:grpSpPr>
        <p:pic>
          <p:nvPicPr>
            <p:cNvPr id="19" name="그림 18" descr="의류, 의상 디자인, 인간의 얼굴, 덮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7B69E28-44BF-0A94-3D30-5CFABDD4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627"/>
            <a:stretch>
              <a:fillRect/>
            </a:stretch>
          </p:blipFill>
          <p:spPr>
            <a:xfrm>
              <a:off x="8347232" y="1427126"/>
              <a:ext cx="2350125" cy="3458464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AE2279-9F63-6D5B-DDA7-FECDB79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4860462"/>
              <a:ext cx="360861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35D5CA1-E66A-E557-79E5-CF35BDABD974}"/>
                </a:ext>
              </a:extLst>
            </p:cNvPr>
            <p:cNvSpPr txBox="1"/>
            <p:nvPr/>
          </p:nvSpPr>
          <p:spPr>
            <a:xfrm>
              <a:off x="10375037" y="3876752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AD7409-24AF-0830-27EF-965D883C8365}"/>
                </a:ext>
              </a:extLst>
            </p:cNvPr>
            <p:cNvSpPr txBox="1"/>
            <p:nvPr/>
          </p:nvSpPr>
          <p:spPr>
            <a:xfrm>
              <a:off x="9073453" y="126720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C77B6F-C927-4752-7261-FE7A213FD31C}"/>
                </a:ext>
              </a:extLst>
            </p:cNvPr>
            <p:cNvGrpSpPr/>
            <p:nvPr/>
          </p:nvGrpSpPr>
          <p:grpSpPr>
            <a:xfrm>
              <a:off x="8270404" y="1491708"/>
              <a:ext cx="399304" cy="3304172"/>
              <a:chOff x="10059666" y="1491708"/>
              <a:chExt cx="399304" cy="3304172"/>
            </a:xfrm>
          </p:grpSpPr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EA52388E-B787-AFD0-E353-FBF8629A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9666" y="1491708"/>
                <a:ext cx="0" cy="3304172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7E0FE3F-20A9-44D2-9F3A-8DBF78B6CD1C}"/>
                  </a:ext>
                </a:extLst>
              </p:cNvPr>
              <p:cNvSpPr txBox="1"/>
              <p:nvPr/>
            </p:nvSpPr>
            <p:spPr>
              <a:xfrm>
                <a:off x="10111119" y="3396263"/>
                <a:ext cx="34785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180cm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B0E22D-8F89-2926-FB8E-929D6B514CA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215" y="1427126"/>
              <a:ext cx="16649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24AE05-EEF8-F7AC-2447-CCB6BE81A422}"/>
                </a:ext>
              </a:extLst>
            </p:cNvPr>
            <p:cNvGrpSpPr/>
            <p:nvPr/>
          </p:nvGrpSpPr>
          <p:grpSpPr>
            <a:xfrm>
              <a:off x="11453839" y="4191000"/>
              <a:ext cx="317466" cy="604880"/>
              <a:chOff x="10620212" y="4191000"/>
              <a:chExt cx="317466" cy="604880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55DBA5-93EF-A2E8-151B-460E0686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212" y="4191000"/>
                <a:ext cx="0" cy="604880"/>
              </a:xfrm>
              <a:prstGeom prst="straightConnector1">
                <a:avLst/>
              </a:prstGeom>
              <a:ln w="6350"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49D5B4-6AA0-A54C-2F08-08782D84BAAA}"/>
                  </a:ext>
                </a:extLst>
              </p:cNvPr>
              <p:cNvSpPr txBox="1"/>
              <p:nvPr/>
            </p:nvSpPr>
            <p:spPr>
              <a:xfrm>
                <a:off x="10639519" y="4424191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40cm</a:t>
                </a:r>
              </a:p>
            </p:txBody>
          </p:sp>
        </p:grpSp>
        <p:pic>
          <p:nvPicPr>
            <p:cNvPr id="47" name="그림 46" descr="손부채, 야외, 경치, 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402F034-3E4F-4173-B396-71A47DC9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4519" r="2030" b="10409"/>
            <a:stretch>
              <a:fillRect/>
            </a:stretch>
          </p:blipFill>
          <p:spPr>
            <a:xfrm>
              <a:off x="10127182" y="4095930"/>
              <a:ext cx="1294004" cy="766800"/>
            </a:xfrm>
            <a:prstGeom prst="rect">
              <a:avLst/>
            </a:prstGeom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70AAC3-4AAE-6674-65BD-E9772225161C}"/>
                </a:ext>
              </a:extLst>
            </p:cNvPr>
            <p:cNvCxnSpPr>
              <a:cxnSpLocks/>
            </p:cNvCxnSpPr>
            <p:nvPr/>
          </p:nvCxnSpPr>
          <p:spPr>
            <a:xfrm>
              <a:off x="10561404" y="4118790"/>
              <a:ext cx="110542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63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E3A2-A3F2-9988-D312-535F0F31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D6B67E-EE11-4529-2072-5BCEE0A8FB9D}"/>
              </a:ext>
            </a:extLst>
          </p:cNvPr>
          <p:cNvSpPr/>
          <p:nvPr/>
        </p:nvSpPr>
        <p:spPr>
          <a:xfrm>
            <a:off x="1309647" y="856992"/>
            <a:ext cx="1475463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94062CA-5AB0-D7E2-CAF8-B46C6F8150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D58BFB-598F-9423-2075-D933B41503D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F6659F1-10BD-E8F0-DC49-07C6D21AA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CBFB81A-7725-C951-241B-3FBF87C37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135C191-82B8-3B73-E3A7-BC770449EAC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CEB10-B43E-49D7-EEBF-794A7CFA52D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76B8CC-E74F-67DA-B9E4-E6210D553D11}"/>
              </a:ext>
            </a:extLst>
          </p:cNvPr>
          <p:cNvSpPr txBox="1"/>
          <p:nvPr/>
        </p:nvSpPr>
        <p:spPr>
          <a:xfrm>
            <a:off x="3898735" y="393865"/>
            <a:ext cx="406842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3x3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가람의 전투 스타일과 스킬을 기획했습니다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369845-CB27-268F-E6D3-79E08ACE73F3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49E4F1-5A13-06C0-0EC6-1DA347D8C123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D09524-8764-B432-55A8-D38CB36F452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A93275-9987-D8FD-A1A6-73018E4B6E2B}"/>
              </a:ext>
            </a:extLst>
          </p:cNvPr>
          <p:cNvSpPr txBox="1"/>
          <p:nvPr/>
        </p:nvSpPr>
        <p:spPr>
          <a:xfrm>
            <a:off x="263772" y="1051873"/>
            <a:ext cx="6698950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부챗살을 피뢰침 삼아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공격으로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단일 대상에게 높은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딜러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부챗살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부채의 뼈대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적에게 던진 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번개를 방출하면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박힌 대상에게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번개가 유도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피해를 한 곳에 집중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하나의 대상에게 여러 개가 박혀 있다면 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방어를 무시하는 피해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줄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396C1-B37F-65BB-4B7F-8E33F5951596}"/>
              </a:ext>
            </a:extLst>
          </p:cNvPr>
          <p:cNvSpPr txBox="1"/>
          <p:nvPr/>
        </p:nvSpPr>
        <p:spPr>
          <a:xfrm>
            <a:off x="1401368" y="877488"/>
            <a:ext cx="12920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딜러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4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중열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8D9021-155B-1EE1-24C9-5C264DAF9AD2}"/>
              </a:ext>
            </a:extLst>
          </p:cNvPr>
          <p:cNvGrpSpPr/>
          <p:nvPr/>
        </p:nvGrpSpPr>
        <p:grpSpPr>
          <a:xfrm>
            <a:off x="263525" y="2278535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A21AB6-8F46-3A77-A8A0-DA5EED918D9C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723E4E2-6B86-2AAF-86BC-53666BDCF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36D716-D0B0-628C-EEA9-3B8519523EF6}"/>
              </a:ext>
            </a:extLst>
          </p:cNvPr>
          <p:cNvGrpSpPr/>
          <p:nvPr/>
        </p:nvGrpSpPr>
        <p:grpSpPr>
          <a:xfrm>
            <a:off x="4902740" y="2663054"/>
            <a:ext cx="6368732" cy="1145680"/>
            <a:chOff x="3520734" y="2952010"/>
            <a:chExt cx="6368732" cy="11456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A60507-D271-1C3F-D825-6E742D4DEFA8}"/>
                </a:ext>
              </a:extLst>
            </p:cNvPr>
            <p:cNvSpPr txBox="1"/>
            <p:nvPr/>
          </p:nvSpPr>
          <p:spPr>
            <a:xfrm>
              <a:off x="3520735" y="3142250"/>
              <a:ext cx="6368731" cy="955440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패시브 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천뢰술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통해 번개를 다루고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피뢰침으로 삼아 번개를 유도할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턴을 획득하면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개가 생성되며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 획득 시 보호막 효과가 적용되어 있다면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천뢰유침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자신에게 사용하면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개를 추가로 획득할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가람은 특정 스킬로 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적에게 발사하고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대상에게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부여합니다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최대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중첩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FA7B22-2B70-F4BE-B0EB-B53E0B3E4D6C}"/>
                </a:ext>
              </a:extLst>
            </p:cNvPr>
            <p:cNvSpPr txBox="1"/>
            <p:nvPr/>
          </p:nvSpPr>
          <p:spPr>
            <a:xfrm>
              <a:off x="3520734" y="2952010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천뢰침</a:t>
              </a:r>
              <a:endPara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FB5AD3-FDC9-08A1-16F6-3CA69FB029D1}"/>
              </a:ext>
            </a:extLst>
          </p:cNvPr>
          <p:cNvGrpSpPr/>
          <p:nvPr/>
        </p:nvGrpSpPr>
        <p:grpSpPr>
          <a:xfrm>
            <a:off x="4902740" y="5715740"/>
            <a:ext cx="4889159" cy="684015"/>
            <a:chOff x="3520980" y="5633251"/>
            <a:chExt cx="4889159" cy="6840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FCA382-35D7-4ABA-86B3-940B4BE0830E}"/>
                </a:ext>
              </a:extLst>
            </p:cNvPr>
            <p:cNvSpPr txBox="1"/>
            <p:nvPr/>
          </p:nvSpPr>
          <p:spPr>
            <a:xfrm>
              <a:off x="3520980" y="5823491"/>
              <a:ext cx="4889159" cy="493775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가람의 번개는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보유한 적을 대상으로 공격할 때 </a:t>
              </a:r>
              <a:r>
                <a:rPr lang="ko-KR" altLang="en-US" sz="10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방어를 무시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 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중첩 당 방어력의 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30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en-US" altLang="ko-KR" sz="10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50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%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무시합니다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12F470-3CCA-BCBA-4908-039DE63E2010}"/>
                </a:ext>
              </a:extLst>
            </p:cNvPr>
            <p:cNvSpPr txBox="1"/>
            <p:nvPr/>
          </p:nvSpPr>
          <p:spPr>
            <a:xfrm>
              <a:off x="3520980" y="5633251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방어 무시</a:t>
              </a:r>
              <a:endParaRPr lang="en-US" altLang="ko-KR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54F301-2B71-D81C-3A3B-AF690E7D5EC3}"/>
              </a:ext>
            </a:extLst>
          </p:cNvPr>
          <p:cNvGrpSpPr/>
          <p:nvPr/>
        </p:nvGrpSpPr>
        <p:grpSpPr>
          <a:xfrm>
            <a:off x="4902740" y="4304813"/>
            <a:ext cx="6843221" cy="914848"/>
            <a:chOff x="3520734" y="4281428"/>
            <a:chExt cx="6843221" cy="9148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762E50-1AB0-4E24-12BB-AFB08F0948AF}"/>
                </a:ext>
              </a:extLst>
            </p:cNvPr>
            <p:cNvSpPr txBox="1"/>
            <p:nvPr/>
          </p:nvSpPr>
          <p:spPr>
            <a:xfrm>
              <a:off x="3520735" y="4471668"/>
              <a:ext cx="6843220" cy="724608"/>
            </a:xfrm>
            <a:prstGeom prst="rect">
              <a:avLst/>
            </a:prstGeom>
            <a:noFill/>
          </p:spPr>
          <p:txBody>
            <a:bodyPr wrap="none" lIns="0" tIns="10800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가람이 기본 공격 및 스킬로 방출하는 번개는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</a:t>
              </a:r>
              <a:r>
                <a:rPr lang="ko-KR" altLang="en-US" sz="10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적에게 유도되어 피해를 집중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가진 적이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둘 이상이라면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가람의 번개는 적을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자동으로 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(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기준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등급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-&gt;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레벨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-&gt;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공격력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체력 높은 순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단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‘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가진 적이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없다면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스킬에 따라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혹은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무작위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</a:t>
              </a:r>
              <a:r>
                <a:rPr lang="ko-KR" altLang="en-US" sz="10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타겟팅</a:t>
              </a:r>
              <a:r>
                <a:rPr lang="ko-KR" altLang="en-US" sz="10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하여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넓은 범위에 </a:t>
              </a:r>
              <a:r>
                <a:rPr lang="ko-KR" altLang="en-US" sz="1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낮은 피해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주게 됩니다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E7134-A36D-62C9-220F-4B59240B0A19}"/>
                </a:ext>
              </a:extLst>
            </p:cNvPr>
            <p:cNvSpPr txBox="1"/>
            <p:nvPr/>
          </p:nvSpPr>
          <p:spPr>
            <a:xfrm>
              <a:off x="3520734" y="4281428"/>
              <a:ext cx="1087841" cy="190240"/>
            </a:xfrm>
            <a:prstGeom prst="rect">
              <a:avLst/>
            </a:prstGeom>
            <a:solidFill>
              <a:srgbClr val="EEFAFE"/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lIns="72000" tIns="18000" rIns="72000" bIns="18000" rtlCol="0" anchor="t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10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/>
                <a:t>번개 유도</a:t>
              </a:r>
              <a:endParaRPr lang="en-US" altLang="ko-KR" dirty="0"/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2BB2351-152D-023B-8E03-A3E38DE9843A}"/>
              </a:ext>
            </a:extLst>
          </p:cNvPr>
          <p:cNvSpPr/>
          <p:nvPr/>
        </p:nvSpPr>
        <p:spPr>
          <a:xfrm>
            <a:off x="263524" y="2663055"/>
            <a:ext cx="4389755" cy="400603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AF0383-DCB7-2ED7-A75C-D07BAB9E37B7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22" name="그림 2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38CAE3F-528D-3A92-073A-12C71569A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F52DA8-B9F0-D220-5760-379F769AEC29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(1)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  <p:pic>
        <p:nvPicPr>
          <p:cNvPr id="14" name="그림 13" descr="텍스트, 스크린샷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CE43A8-F057-D210-A6D4-10749AB36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9" y="2932389"/>
            <a:ext cx="4142044" cy="34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246D7-526E-278C-2596-FE38919EE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C85CF9-25D3-05FF-EB21-3FF40AFE9CAF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071E42-51AA-80ED-6A2F-8B5023EFDE77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605A78-3370-3FBE-41B4-0F3F9647B07E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425A117-76B9-5C6B-A40D-D679D99171E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B352925-E6BA-9095-E628-ABCF2E706FB6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A58C359-3A6E-07E4-E7C6-316D4597F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189C12A-45E8-195A-5516-5097D6D02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73A7328-962B-75C4-7653-E9BE8C2EB74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EF96D1-C006-105A-ECED-AE28DFF5AD7A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9063F9BF-F6B7-CF49-4247-31155ED07781}"/>
              </a:ext>
            </a:extLst>
          </p:cNvPr>
          <p:cNvGrpSpPr/>
          <p:nvPr/>
        </p:nvGrpSpPr>
        <p:grpSpPr>
          <a:xfrm>
            <a:off x="2342060" y="2793727"/>
            <a:ext cx="741791" cy="2282926"/>
            <a:chOff x="2342060" y="2840974"/>
            <a:chExt cx="741791" cy="2282926"/>
          </a:xfrm>
        </p:grpSpPr>
        <p:grpSp>
          <p:nvGrpSpPr>
            <p:cNvPr id="485" name="그룹 484">
              <a:extLst>
                <a:ext uri="{FF2B5EF4-FFF2-40B4-BE49-F238E27FC236}">
                  <a16:creationId xmlns:a16="http://schemas.microsoft.com/office/drawing/2014/main" id="{FEF7647C-4CB4-356F-CF26-2AEC52C4FF1B}"/>
                </a:ext>
              </a:extLst>
            </p:cNvPr>
            <p:cNvGrpSpPr/>
            <p:nvPr/>
          </p:nvGrpSpPr>
          <p:grpSpPr>
            <a:xfrm>
              <a:off x="2356487" y="2840974"/>
              <a:ext cx="727364" cy="576049"/>
              <a:chOff x="3024293" y="2694666"/>
              <a:chExt cx="727364" cy="576049"/>
            </a:xfrm>
          </p:grpSpPr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F24412C4-DEBB-F131-2696-826DA5A73033}"/>
                  </a:ext>
                </a:extLst>
              </p:cNvPr>
              <p:cNvSpPr txBox="1"/>
              <p:nvPr/>
            </p:nvSpPr>
            <p:spPr>
              <a:xfrm>
                <a:off x="3095430" y="2694666"/>
                <a:ext cx="5850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</a:t>
                </a:r>
              </a:p>
            </p:txBody>
          </p:sp>
          <p:sp>
            <p:nvSpPr>
              <p:cNvPr id="182" name="화살표: 오른쪽 181">
                <a:extLst>
                  <a:ext uri="{FF2B5EF4-FFF2-40B4-BE49-F238E27FC236}">
                    <a16:creationId xmlns:a16="http://schemas.microsoft.com/office/drawing/2014/main" id="{CD134DA5-7A8A-EFD0-9F85-2F9CDFC581D7}"/>
                  </a:ext>
                </a:extLst>
              </p:cNvPr>
              <p:cNvSpPr/>
              <p:nvPr/>
            </p:nvSpPr>
            <p:spPr>
              <a:xfrm rot="19830286">
                <a:off x="3024293" y="3055483"/>
                <a:ext cx="727364" cy="21523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4491B29-02C2-80E1-2BD7-CABFE1BC0846}"/>
                </a:ext>
              </a:extLst>
            </p:cNvPr>
            <p:cNvGrpSpPr/>
            <p:nvPr/>
          </p:nvGrpSpPr>
          <p:grpSpPr>
            <a:xfrm>
              <a:off x="2342060" y="4467060"/>
              <a:ext cx="727364" cy="656840"/>
              <a:chOff x="2859275" y="4467060"/>
              <a:chExt cx="727364" cy="656840"/>
            </a:xfrm>
          </p:grpSpPr>
          <p:sp>
            <p:nvSpPr>
              <p:cNvPr id="2" name="화살표: 오른쪽 1">
                <a:extLst>
                  <a:ext uri="{FF2B5EF4-FFF2-40B4-BE49-F238E27FC236}">
                    <a16:creationId xmlns:a16="http://schemas.microsoft.com/office/drawing/2014/main" id="{CC89DD14-F78F-6597-68F7-053347F2BE3D}"/>
                  </a:ext>
                </a:extLst>
              </p:cNvPr>
              <p:cNvSpPr/>
              <p:nvPr/>
            </p:nvSpPr>
            <p:spPr>
              <a:xfrm rot="1769714" flipV="1">
                <a:off x="2859275" y="4467060"/>
                <a:ext cx="727364" cy="215232"/>
              </a:xfrm>
              <a:prstGeom prst="rightArrow">
                <a:avLst/>
              </a:prstGeom>
              <a:solidFill>
                <a:srgbClr val="FAFCBC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89200-1BF7-6596-6F7F-32EF68E1EBE8}"/>
                  </a:ext>
                </a:extLst>
              </p:cNvPr>
              <p:cNvSpPr txBox="1"/>
              <p:nvPr/>
            </p:nvSpPr>
            <p:spPr>
              <a:xfrm>
                <a:off x="2923201" y="4970012"/>
                <a:ext cx="59952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</a:t>
                </a:r>
              </a:p>
            </p:txBody>
          </p:sp>
        </p:grpSp>
      </p:grpSp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880C07C3-B2CD-F6D6-19DD-2E4B85D8425E}"/>
              </a:ext>
            </a:extLst>
          </p:cNvPr>
          <p:cNvGrpSpPr/>
          <p:nvPr/>
        </p:nvGrpSpPr>
        <p:grpSpPr>
          <a:xfrm>
            <a:off x="367019" y="2776371"/>
            <a:ext cx="1566134" cy="2200320"/>
            <a:chOff x="367019" y="2776371"/>
            <a:chExt cx="1566134" cy="22003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BFF86C-7CAB-101C-EA26-C452DC965976}"/>
                </a:ext>
              </a:extLst>
            </p:cNvPr>
            <p:cNvSpPr txBox="1"/>
            <p:nvPr/>
          </p:nvSpPr>
          <p:spPr>
            <a:xfrm>
              <a:off x="367019" y="4815108"/>
              <a:ext cx="156613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 및 </a:t>
              </a:r>
              <a:r>
                <a:rPr lang="ko-KR" altLang="en-US" sz="105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천뢰침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 생성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  <p:pic>
          <p:nvPicPr>
            <p:cNvPr id="52" name="그림 51" descr="인간의 얼굴, 아니메, 의류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E540F78-9075-8178-344C-9554EE4C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41" y="3035374"/>
              <a:ext cx="1167131" cy="1736526"/>
            </a:xfrm>
            <a:prstGeom prst="rect">
              <a:avLst/>
            </a:prstGeom>
          </p:spPr>
        </p:pic>
        <p:pic>
          <p:nvPicPr>
            <p:cNvPr id="528" name="그림 527" descr="공구, 칼, 근접 무기, 칼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A0D32BE-AE0C-D09E-80C2-E9918AC3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3981" y="4232214"/>
              <a:ext cx="752815" cy="127151"/>
            </a:xfrm>
            <a:prstGeom prst="rect">
              <a:avLst/>
            </a:prstGeom>
            <a:effectLst>
              <a:glow rad="25400">
                <a:srgbClr val="FAFCBC">
                  <a:alpha val="70000"/>
                </a:srgbClr>
              </a:glow>
            </a:effectLst>
          </p:spPr>
        </p:pic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ABF1F587-EC12-4106-6CCF-0E970E3754CE}"/>
                </a:ext>
              </a:extLst>
            </p:cNvPr>
            <p:cNvGrpSpPr/>
            <p:nvPr/>
          </p:nvGrpSpPr>
          <p:grpSpPr>
            <a:xfrm>
              <a:off x="541341" y="2776371"/>
              <a:ext cx="229784" cy="223058"/>
              <a:chOff x="541341" y="2776371"/>
              <a:chExt cx="229784" cy="223058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3D5A0E4-2D5C-60BA-6E3C-CF833519E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2" t="2755" r="67275" b="70549"/>
              <a:stretch>
                <a:fillRect/>
              </a:stretch>
            </p:blipFill>
            <p:spPr bwMode="auto">
              <a:xfrm>
                <a:off x="541341" y="2776372"/>
                <a:ext cx="229784" cy="223057"/>
              </a:xfrm>
              <a:prstGeom prst="rect">
                <a:avLst/>
              </a:prstGeom>
              <a:noFill/>
              <a:effectLst>
                <a:glow rad="25400">
                  <a:srgbClr val="00B050">
                    <a:alpha val="8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E4D6B46-AA70-03DE-7C26-918959CB31C1}"/>
                  </a:ext>
                </a:extLst>
              </p:cNvPr>
              <p:cNvSpPr txBox="1"/>
              <p:nvPr/>
            </p:nvSpPr>
            <p:spPr>
              <a:xfrm>
                <a:off x="684619" y="2776371"/>
                <a:ext cx="78548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600" b="1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x1</a:t>
                </a:r>
              </a:p>
            </p:txBody>
          </p:sp>
        </p:grp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1FBA84B1-7C22-365E-22CE-6003C97782E1}"/>
              </a:ext>
            </a:extLst>
          </p:cNvPr>
          <p:cNvGrpSpPr/>
          <p:nvPr/>
        </p:nvGrpSpPr>
        <p:grpSpPr>
          <a:xfrm>
            <a:off x="3576317" y="4291922"/>
            <a:ext cx="3589200" cy="2236370"/>
            <a:chOff x="3576317" y="4291922"/>
            <a:chExt cx="3589200" cy="2236370"/>
          </a:xfrm>
        </p:grpSpPr>
        <p:grpSp>
          <p:nvGrpSpPr>
            <p:cNvPr id="530" name="그룹 529">
              <a:extLst>
                <a:ext uri="{FF2B5EF4-FFF2-40B4-BE49-F238E27FC236}">
                  <a16:creationId xmlns:a16="http://schemas.microsoft.com/office/drawing/2014/main" id="{FCE565F4-3EAD-F9A8-E53C-455491736BE1}"/>
                </a:ext>
              </a:extLst>
            </p:cNvPr>
            <p:cNvGrpSpPr/>
            <p:nvPr/>
          </p:nvGrpSpPr>
          <p:grpSpPr>
            <a:xfrm>
              <a:off x="3576317" y="4291922"/>
              <a:ext cx="3589200" cy="228183"/>
              <a:chOff x="3937102" y="4268220"/>
              <a:chExt cx="3589200" cy="228183"/>
            </a:xfrm>
          </p:grpSpPr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7CA58162-B1BF-D902-6A9F-3350BD23B0D3}"/>
                  </a:ext>
                </a:extLst>
              </p:cNvPr>
              <p:cNvSpPr/>
              <p:nvPr/>
            </p:nvSpPr>
            <p:spPr>
              <a:xfrm>
                <a:off x="3937102" y="4268220"/>
                <a:ext cx="3589200" cy="228183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28C40FA1-E104-D923-D439-2635ABCA8484}"/>
                  </a:ext>
                </a:extLst>
              </p:cNvPr>
              <p:cNvSpPr txBox="1"/>
              <p:nvPr/>
            </p:nvSpPr>
            <p:spPr>
              <a:xfrm>
                <a:off x="4354728" y="4305367"/>
                <a:ext cx="275396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발사 및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디버프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부여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48" name="그룹 1047">
              <a:extLst>
                <a:ext uri="{FF2B5EF4-FFF2-40B4-BE49-F238E27FC236}">
                  <a16:creationId xmlns:a16="http://schemas.microsoft.com/office/drawing/2014/main" id="{89D6957F-6A7A-20BD-891C-3AA471603833}"/>
                </a:ext>
              </a:extLst>
            </p:cNvPr>
            <p:cNvGrpSpPr/>
            <p:nvPr/>
          </p:nvGrpSpPr>
          <p:grpSpPr>
            <a:xfrm>
              <a:off x="3710308" y="4906613"/>
              <a:ext cx="3321219" cy="1621679"/>
              <a:chOff x="3374737" y="4906613"/>
              <a:chExt cx="3321219" cy="1621679"/>
            </a:xfrm>
          </p:grpSpPr>
          <p:grpSp>
            <p:nvGrpSpPr>
              <p:cNvPr id="535" name="그룹 534">
                <a:extLst>
                  <a:ext uri="{FF2B5EF4-FFF2-40B4-BE49-F238E27FC236}">
                    <a16:creationId xmlns:a16="http://schemas.microsoft.com/office/drawing/2014/main" id="{0FC4CD50-0EF4-5CEE-0929-B38E42980B7B}"/>
                  </a:ext>
                </a:extLst>
              </p:cNvPr>
              <p:cNvGrpSpPr/>
              <p:nvPr/>
            </p:nvGrpSpPr>
            <p:grpSpPr>
              <a:xfrm>
                <a:off x="4516508" y="4906613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54" name="평행 사변형 553">
                  <a:extLst>
                    <a:ext uri="{FF2B5EF4-FFF2-40B4-BE49-F238E27FC236}">
                      <a16:creationId xmlns:a16="http://schemas.microsoft.com/office/drawing/2014/main" id="{558B0E60-CFA3-E83D-967E-B1DB19272259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5" name="평행 사변형 554">
                  <a:extLst>
                    <a:ext uri="{FF2B5EF4-FFF2-40B4-BE49-F238E27FC236}">
                      <a16:creationId xmlns:a16="http://schemas.microsoft.com/office/drawing/2014/main" id="{F64BE5F0-056D-A507-003B-2EFEC2DB7B20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평행 사변형 127">
                  <a:extLst>
                    <a:ext uri="{FF2B5EF4-FFF2-40B4-BE49-F238E27FC236}">
                      <a16:creationId xmlns:a16="http://schemas.microsoft.com/office/drawing/2014/main" id="{71A65C41-FC30-8037-2E2E-7EB9F15B046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평행 사변형 128">
                  <a:extLst>
                    <a:ext uri="{FF2B5EF4-FFF2-40B4-BE49-F238E27FC236}">
                      <a16:creationId xmlns:a16="http://schemas.microsoft.com/office/drawing/2014/main" id="{788EEB37-369C-8090-2B00-764754C5E91C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평행 사변형 129">
                  <a:extLst>
                    <a:ext uri="{FF2B5EF4-FFF2-40B4-BE49-F238E27FC236}">
                      <a16:creationId xmlns:a16="http://schemas.microsoft.com/office/drawing/2014/main" id="{C3067B57-A4B3-FE48-9A97-4CA2B509405D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평행 사변형 130">
                  <a:extLst>
                    <a:ext uri="{FF2B5EF4-FFF2-40B4-BE49-F238E27FC236}">
                      <a16:creationId xmlns:a16="http://schemas.microsoft.com/office/drawing/2014/main" id="{664B2E1A-36FB-F3AA-B427-D42A312F075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평행 사변형 131">
                  <a:extLst>
                    <a:ext uri="{FF2B5EF4-FFF2-40B4-BE49-F238E27FC236}">
                      <a16:creationId xmlns:a16="http://schemas.microsoft.com/office/drawing/2014/main" id="{3058FF9F-B01E-392A-3B87-565BEDB0E91C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평행 사변형 132">
                  <a:extLst>
                    <a:ext uri="{FF2B5EF4-FFF2-40B4-BE49-F238E27FC236}">
                      <a16:creationId xmlns:a16="http://schemas.microsoft.com/office/drawing/2014/main" id="{AC155274-1EFE-E836-3E31-854F165184E1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평행 사변형 133">
                  <a:extLst>
                    <a:ext uri="{FF2B5EF4-FFF2-40B4-BE49-F238E27FC236}">
                      <a16:creationId xmlns:a16="http://schemas.microsoft.com/office/drawing/2014/main" id="{94CE44ED-41C6-B01E-F3F4-73B2E3D69C65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36" name="그래픽 535" descr="괴물 단색으로 채워진">
                <a:extLst>
                  <a:ext uri="{FF2B5EF4-FFF2-40B4-BE49-F238E27FC236}">
                    <a16:creationId xmlns:a16="http://schemas.microsoft.com/office/drawing/2014/main" id="{D0F9DDF0-DDEF-9BF0-4248-6D1ABF52E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81937" y="4942086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37" name="그래픽 536" descr="괴물 단색으로 채워진">
                <a:extLst>
                  <a:ext uri="{FF2B5EF4-FFF2-40B4-BE49-F238E27FC236}">
                    <a16:creationId xmlns:a16="http://schemas.microsoft.com/office/drawing/2014/main" id="{2B2185CC-B0CD-E486-025F-ED6486ED7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60392" y="5481575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40" name="그래픽 539" descr="괴물 단색으로 채워진">
                <a:extLst>
                  <a:ext uri="{FF2B5EF4-FFF2-40B4-BE49-F238E27FC236}">
                    <a16:creationId xmlns:a16="http://schemas.microsoft.com/office/drawing/2014/main" id="{B9CE9106-759B-1B79-058D-90320DA90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80503" y="6018760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542" name="그래픽 541" descr="용 단색으로 채워진">
                <a:extLst>
                  <a:ext uri="{FF2B5EF4-FFF2-40B4-BE49-F238E27FC236}">
                    <a16:creationId xmlns:a16="http://schemas.microsoft.com/office/drawing/2014/main" id="{9DB628CA-4681-767B-F2DE-BE92331BF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 flipH="1">
                <a:off x="5770014" y="5052383"/>
                <a:ext cx="925942" cy="925942"/>
              </a:xfrm>
              <a:prstGeom prst="rect">
                <a:avLst/>
              </a:prstGeom>
            </p:spPr>
          </p:pic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880DD65A-B8BB-5662-E56F-26BB36900F5E}"/>
                  </a:ext>
                </a:extLst>
              </p:cNvPr>
              <p:cNvGrpSpPr/>
              <p:nvPr/>
            </p:nvGrpSpPr>
            <p:grpSpPr>
              <a:xfrm>
                <a:off x="3374737" y="5617088"/>
                <a:ext cx="2673864" cy="340033"/>
                <a:chOff x="3672138" y="6675070"/>
                <a:chExt cx="2673864" cy="340033"/>
              </a:xfrm>
            </p:grpSpPr>
            <p:pic>
              <p:nvPicPr>
                <p:cNvPr id="136" name="그림 135" descr="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99F63F2-1876-A3B9-FEBD-BEC98A1A9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47" r="64139" b="2157"/>
                <a:stretch>
                  <a:fillRect/>
                </a:stretch>
              </p:blipFill>
              <p:spPr>
                <a:xfrm rot="16200000">
                  <a:off x="4839053" y="5508155"/>
                  <a:ext cx="340033" cy="2673864"/>
                </a:xfrm>
                <a:prstGeom prst="rect">
                  <a:avLst/>
                </a:prstGeom>
                <a:effectLst>
                  <a:glow rad="25400">
                    <a:schemeClr val="accent4">
                      <a:lumMod val="20000"/>
                      <a:lumOff val="80000"/>
                    </a:schemeClr>
                  </a:glow>
                  <a:softEdge rad="12700"/>
                </a:effectLst>
              </p:spPr>
            </p:pic>
            <p:pic>
              <p:nvPicPr>
                <p:cNvPr id="135" name="그림 134" descr="공구, 칼, 근접 무기, 칼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42D907-458E-A975-9D9C-CB50D2DCA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5829819" y="6725577"/>
                  <a:ext cx="492662" cy="83211"/>
                </a:xfrm>
                <a:prstGeom prst="rect">
                  <a:avLst/>
                </a:prstGeom>
                <a:effectLst>
                  <a:glow rad="12700">
                    <a:srgbClr val="FFFF00">
                      <a:alpha val="26000"/>
                    </a:srgbClr>
                  </a:glow>
                </a:effectLst>
              </p:spPr>
            </p:pic>
            <p:pic>
              <p:nvPicPr>
                <p:cNvPr id="138" name="그림 137" descr="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D4F77C4-CE23-78C1-4803-46C31EF53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247" t="80698" r="64139" b="2157"/>
                <a:stretch>
                  <a:fillRect/>
                </a:stretch>
              </p:blipFill>
              <p:spPr>
                <a:xfrm rot="16200000">
                  <a:off x="5941713" y="6610815"/>
                  <a:ext cx="340033" cy="468543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549" name="그림 548" descr="인간의 얼굴, 아니메, 의류, 가상의 캐릭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53B8E20-7B05-58B0-4722-AAC42BC23B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2770" y="5276586"/>
                <a:ext cx="592618" cy="881732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A2E372D-2AAF-0C8F-51A6-19853FDB95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2" t="15337" r="71827" b="72099"/>
              <a:stretch>
                <a:fillRect/>
              </a:stretch>
            </p:blipFill>
            <p:spPr bwMode="auto">
              <a:xfrm>
                <a:off x="5902141" y="5927209"/>
                <a:ext cx="120765" cy="119551"/>
              </a:xfrm>
              <a:prstGeom prst="rect">
                <a:avLst/>
              </a:prstGeom>
              <a:noFill/>
              <a:effectLst>
                <a:glow rad="12700">
                  <a:srgbClr val="FF0000">
                    <a:alpha val="7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0E1BAAC4-E32E-6BB4-87A7-980135910F05}"/>
                  </a:ext>
                </a:extLst>
              </p:cNvPr>
              <p:cNvGrpSpPr/>
              <p:nvPr/>
            </p:nvGrpSpPr>
            <p:grpSpPr>
              <a:xfrm>
                <a:off x="3382770" y="5170889"/>
                <a:ext cx="118114" cy="119599"/>
                <a:chOff x="541341" y="2761243"/>
                <a:chExt cx="235230" cy="238186"/>
              </a:xfrm>
            </p:grpSpPr>
            <p:pic>
              <p:nvPicPr>
                <p:cNvPr id="154" name="Picture 4">
                  <a:extLst>
                    <a:ext uri="{FF2B5EF4-FFF2-40B4-BE49-F238E27FC236}">
                      <a16:creationId xmlns:a16="http://schemas.microsoft.com/office/drawing/2014/main" id="{F133CFF4-1AD4-0AED-817B-AA8EA9E57D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D34201C-E05B-2F64-0B0C-40C5A3A9E495}"/>
                    </a:ext>
                  </a:extLst>
                </p:cNvPr>
                <p:cNvSpPr txBox="1"/>
                <p:nvPr/>
              </p:nvSpPr>
              <p:spPr>
                <a:xfrm>
                  <a:off x="671218" y="2761243"/>
                  <a:ext cx="10535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x1</a:t>
                  </a:r>
                </a:p>
              </p:txBody>
            </p:sp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FEAB0B-CF04-C8A6-E632-ED447844DDA3}"/>
              </a:ext>
            </a:extLst>
          </p:cNvPr>
          <p:cNvGrpSpPr/>
          <p:nvPr/>
        </p:nvGrpSpPr>
        <p:grpSpPr>
          <a:xfrm>
            <a:off x="8193978" y="4291922"/>
            <a:ext cx="3589200" cy="2236370"/>
            <a:chOff x="8193978" y="4291922"/>
            <a:chExt cx="3589200" cy="223637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3190398-E96A-B34F-A87D-AC5491630E9A}"/>
                </a:ext>
              </a:extLst>
            </p:cNvPr>
            <p:cNvGrpSpPr/>
            <p:nvPr/>
          </p:nvGrpSpPr>
          <p:grpSpPr>
            <a:xfrm>
              <a:off x="8193978" y="4291922"/>
              <a:ext cx="3589200" cy="433764"/>
              <a:chOff x="8193978" y="4291922"/>
              <a:chExt cx="3589200" cy="433764"/>
            </a:xfrm>
          </p:grpSpPr>
          <p:grpSp>
            <p:nvGrpSpPr>
              <p:cNvPr id="507" name="그룹 506">
                <a:extLst>
                  <a:ext uri="{FF2B5EF4-FFF2-40B4-BE49-F238E27FC236}">
                    <a16:creationId xmlns:a16="http://schemas.microsoft.com/office/drawing/2014/main" id="{A8C82389-8A83-1EC3-E1DD-86751D63AF3C}"/>
                  </a:ext>
                </a:extLst>
              </p:cNvPr>
              <p:cNvGrpSpPr/>
              <p:nvPr/>
            </p:nvGrpSpPr>
            <p:grpSpPr>
              <a:xfrm>
                <a:off x="8193978" y="4291922"/>
                <a:ext cx="3589200" cy="228183"/>
                <a:chOff x="3937102" y="4268220"/>
                <a:chExt cx="3589200" cy="228183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70C468FC-35A8-8382-B394-94F134A5B76B}"/>
                    </a:ext>
                  </a:extLst>
                </p:cNvPr>
                <p:cNvSpPr/>
                <p:nvPr/>
              </p:nvSpPr>
              <p:spPr>
                <a:xfrm>
                  <a:off x="3937102" y="4268220"/>
                  <a:ext cx="3589200" cy="228183"/>
                </a:xfrm>
                <a:prstGeom prst="rect">
                  <a:avLst/>
                </a:prstGeom>
                <a:solidFill>
                  <a:srgbClr val="EEFAFE"/>
                </a:solidFill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40CDCB9A-026E-4895-027B-B196F779F03D}"/>
                    </a:ext>
                  </a:extLst>
                </p:cNvPr>
                <p:cNvSpPr txBox="1"/>
                <p:nvPr/>
              </p:nvSpPr>
              <p:spPr>
                <a:xfrm>
                  <a:off x="4579947" y="4305367"/>
                  <a:ext cx="230351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2]</a:t>
                  </a:r>
                  <a:r>
                    <a:rPr lang="en-US" altLang="ko-KR" sz="1000" b="1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10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타겟팅된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대상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에게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집중된 피해</a:t>
                  </a:r>
                  <a:endPara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790975EB-BF25-DD49-66FF-F8D165788343}"/>
                  </a:ext>
                </a:extLst>
              </p:cNvPr>
              <p:cNvSpPr txBox="1"/>
              <p:nvPr/>
            </p:nvSpPr>
            <p:spPr>
              <a:xfrm>
                <a:off x="8934604" y="4571798"/>
                <a:ext cx="21079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 효과를 보유한 적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자동 타겟팅</a:t>
                </a:r>
                <a:endPara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5F3E3320-C218-2136-EC66-D3A93F2ABAC7}"/>
                </a:ext>
              </a:extLst>
            </p:cNvPr>
            <p:cNvGrpSpPr/>
            <p:nvPr/>
          </p:nvGrpSpPr>
          <p:grpSpPr>
            <a:xfrm>
              <a:off x="8252265" y="4906613"/>
              <a:ext cx="3472627" cy="1621679"/>
              <a:chOff x="8252265" y="4906613"/>
              <a:chExt cx="3472627" cy="1621679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BC377CE-32CE-B75E-F586-1D526795B056}"/>
                  </a:ext>
                </a:extLst>
              </p:cNvPr>
              <p:cNvGrpSpPr/>
              <p:nvPr/>
            </p:nvGrpSpPr>
            <p:grpSpPr>
              <a:xfrm>
                <a:off x="9545444" y="4906613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452" name="평행 사변형 451">
                  <a:extLst>
                    <a:ext uri="{FF2B5EF4-FFF2-40B4-BE49-F238E27FC236}">
                      <a16:creationId xmlns:a16="http://schemas.microsoft.com/office/drawing/2014/main" id="{678C257C-5479-BD2D-0365-33863AF2BA45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3" name="평행 사변형 452">
                  <a:extLst>
                    <a:ext uri="{FF2B5EF4-FFF2-40B4-BE49-F238E27FC236}">
                      <a16:creationId xmlns:a16="http://schemas.microsoft.com/office/drawing/2014/main" id="{E27138DF-EB77-FB35-87CC-B7C4BADF2BCB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4" name="평행 사변형 453">
                  <a:extLst>
                    <a:ext uri="{FF2B5EF4-FFF2-40B4-BE49-F238E27FC236}">
                      <a16:creationId xmlns:a16="http://schemas.microsoft.com/office/drawing/2014/main" id="{E5737033-49B4-4131-3B95-26FFA4495DCB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1" name="평행 사변형 470">
                  <a:extLst>
                    <a:ext uri="{FF2B5EF4-FFF2-40B4-BE49-F238E27FC236}">
                      <a16:creationId xmlns:a16="http://schemas.microsoft.com/office/drawing/2014/main" id="{5E0185BC-1466-06B9-157C-0DE1DF0B6356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평행 사변형 472">
                  <a:extLst>
                    <a:ext uri="{FF2B5EF4-FFF2-40B4-BE49-F238E27FC236}">
                      <a16:creationId xmlns:a16="http://schemas.microsoft.com/office/drawing/2014/main" id="{277FE2BC-B6DB-571C-43EA-5C28F1EF3105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4" name="평행 사변형 473">
                  <a:extLst>
                    <a:ext uri="{FF2B5EF4-FFF2-40B4-BE49-F238E27FC236}">
                      <a16:creationId xmlns:a16="http://schemas.microsoft.com/office/drawing/2014/main" id="{A3135D5F-AF5D-C822-BC69-3D7095E42BE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5" name="평행 사변형 474">
                  <a:extLst>
                    <a:ext uri="{FF2B5EF4-FFF2-40B4-BE49-F238E27FC236}">
                      <a16:creationId xmlns:a16="http://schemas.microsoft.com/office/drawing/2014/main" id="{0E5791B6-CA01-75F0-0AD5-837BDF2BED0B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7" name="평행 사변형 476">
                  <a:extLst>
                    <a:ext uri="{FF2B5EF4-FFF2-40B4-BE49-F238E27FC236}">
                      <a16:creationId xmlns:a16="http://schemas.microsoft.com/office/drawing/2014/main" id="{6124A189-6095-A047-034A-BC9E4F08E0B5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8" name="평행 사변형 477">
                  <a:extLst>
                    <a:ext uri="{FF2B5EF4-FFF2-40B4-BE49-F238E27FC236}">
                      <a16:creationId xmlns:a16="http://schemas.microsoft.com/office/drawing/2014/main" id="{9C17B60A-A7B1-881B-F0F4-A13BE53013B5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54" name="그림 1053" descr="공구, 칼, 근접 무기, 칼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6362E77-F6A8-A001-DE65-EF1202E7F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695657" y="5643167"/>
                <a:ext cx="492662" cy="83211"/>
              </a:xfrm>
              <a:prstGeom prst="rect">
                <a:avLst/>
              </a:prstGeom>
              <a:effectLst>
                <a:glow rad="12700">
                  <a:srgbClr val="FFFF00">
                    <a:alpha val="26000"/>
                  </a:srgbClr>
                </a:glow>
              </a:effectLst>
            </p:spPr>
          </p:pic>
          <p:pic>
            <p:nvPicPr>
              <p:cNvPr id="451" name="그래픽 450" descr="용 단색으로 채워진">
                <a:extLst>
                  <a:ext uri="{FF2B5EF4-FFF2-40B4-BE49-F238E27FC236}">
                    <a16:creationId xmlns:a16="http://schemas.microsoft.com/office/drawing/2014/main" id="{BFC4AF87-B9C6-3CC2-D679-85C7B2F50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 flipH="1">
                <a:off x="10798950" y="5052383"/>
                <a:ext cx="925942" cy="925942"/>
              </a:xfrm>
              <a:prstGeom prst="rect">
                <a:avLst/>
              </a:prstGeom>
            </p:spPr>
          </p:pic>
          <p:pic>
            <p:nvPicPr>
              <p:cNvPr id="62" name="그래픽 61" descr="괴물 단색으로 채워진">
                <a:extLst>
                  <a:ext uri="{FF2B5EF4-FFF2-40B4-BE49-F238E27FC236}">
                    <a16:creationId xmlns:a16="http://schemas.microsoft.com/office/drawing/2014/main" id="{08BD6E3D-579E-4EE9-A61D-661D0C184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510873" y="4942086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63" name="그래픽 62" descr="괴물 단색으로 채워진">
                <a:extLst>
                  <a:ext uri="{FF2B5EF4-FFF2-40B4-BE49-F238E27FC236}">
                    <a16:creationId xmlns:a16="http://schemas.microsoft.com/office/drawing/2014/main" id="{85184560-B2F1-6355-31D5-7B430B25B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89328" y="5481575"/>
                <a:ext cx="454319" cy="454319"/>
              </a:xfrm>
              <a:prstGeom prst="rect">
                <a:avLst/>
              </a:prstGeom>
            </p:spPr>
          </p:pic>
          <p:pic>
            <p:nvPicPr>
              <p:cNvPr id="448" name="그래픽 447" descr="괴물 단색으로 채워진">
                <a:extLst>
                  <a:ext uri="{FF2B5EF4-FFF2-40B4-BE49-F238E27FC236}">
                    <a16:creationId xmlns:a16="http://schemas.microsoft.com/office/drawing/2014/main" id="{A7C36CD7-4A38-61DC-A3F2-AA4DCADB3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309439" y="6018760"/>
                <a:ext cx="454319" cy="454319"/>
              </a:xfrm>
              <a:prstGeom prst="rect">
                <a:avLst/>
              </a:prstGeom>
            </p:spPr>
          </p:pic>
          <p:sp>
            <p:nvSpPr>
              <p:cNvPr id="449" name="폭발: 8pt 448">
                <a:extLst>
                  <a:ext uri="{FF2B5EF4-FFF2-40B4-BE49-F238E27FC236}">
                    <a16:creationId xmlns:a16="http://schemas.microsoft.com/office/drawing/2014/main" id="{2B16031B-5F68-61BA-C78D-3D1BC8E55A68}"/>
                  </a:ext>
                </a:extLst>
              </p:cNvPr>
              <p:cNvSpPr/>
              <p:nvPr/>
            </p:nvSpPr>
            <p:spPr>
              <a:xfrm>
                <a:off x="10707773" y="5382580"/>
                <a:ext cx="369624" cy="369624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91" name="폭발: 8pt 490">
                <a:extLst>
                  <a:ext uri="{FF2B5EF4-FFF2-40B4-BE49-F238E27FC236}">
                    <a16:creationId xmlns:a16="http://schemas.microsoft.com/office/drawing/2014/main" id="{5091FC01-C40C-30B7-DF5C-69049B68E32C}"/>
                  </a:ext>
                </a:extLst>
              </p:cNvPr>
              <p:cNvSpPr/>
              <p:nvPr/>
            </p:nvSpPr>
            <p:spPr>
              <a:xfrm>
                <a:off x="11136884" y="5566234"/>
                <a:ext cx="369624" cy="369624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480" name="그림 479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D86D981-9F78-277B-1009-1A8185C81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47" r="64139" b="2157"/>
              <a:stretch>
                <a:fillRect/>
              </a:stretch>
            </p:blipFill>
            <p:spPr>
              <a:xfrm rot="15790485">
                <a:off x="9284048" y="4470358"/>
                <a:ext cx="610297" cy="2673864"/>
              </a:xfrm>
              <a:prstGeom prst="rect">
                <a:avLst/>
              </a:prstGeom>
              <a:effectLst>
                <a:glow rad="38100">
                  <a:schemeClr val="accent4">
                    <a:lumMod val="20000"/>
                    <a:lumOff val="80000"/>
                  </a:schemeClr>
                </a:glow>
              </a:effectLst>
            </p:spPr>
          </p:pic>
          <p:pic>
            <p:nvPicPr>
              <p:cNvPr id="57" name="그림 56" descr="인간의 얼굴, 아니메, 의류, 가상의 캐릭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CED1A50-A137-6819-9B13-3A7AB74C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1706" y="5276586"/>
                <a:ext cx="592618" cy="881732"/>
              </a:xfrm>
              <a:prstGeom prst="rect">
                <a:avLst/>
              </a:prstGeom>
            </p:spPr>
          </p:pic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889B3148-E2F7-8029-FB21-D5FA965A9BEF}"/>
                  </a:ext>
                </a:extLst>
              </p:cNvPr>
              <p:cNvGrpSpPr/>
              <p:nvPr/>
            </p:nvGrpSpPr>
            <p:grpSpPr>
              <a:xfrm>
                <a:off x="8411706" y="5170889"/>
                <a:ext cx="122121" cy="119599"/>
                <a:chOff x="541341" y="2761243"/>
                <a:chExt cx="243210" cy="238186"/>
              </a:xfrm>
            </p:grpSpPr>
            <p:pic>
              <p:nvPicPr>
                <p:cNvPr id="157" name="Picture 4">
                  <a:extLst>
                    <a:ext uri="{FF2B5EF4-FFF2-40B4-BE49-F238E27FC236}">
                      <a16:creationId xmlns:a16="http://schemas.microsoft.com/office/drawing/2014/main" id="{8D83FD4C-1E0E-AAA7-3917-5FFD2E7CBA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2123D3E-C795-CBC7-2811-D0DE4E1BFFDA}"/>
                    </a:ext>
                  </a:extLst>
                </p:cNvPr>
                <p:cNvSpPr txBox="1"/>
                <p:nvPr/>
              </p:nvSpPr>
              <p:spPr>
                <a:xfrm>
                  <a:off x="663238" y="2761243"/>
                  <a:ext cx="12131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x2</a:t>
                  </a:r>
                </a:p>
              </p:txBody>
            </p:sp>
          </p:grpSp>
          <p:pic>
            <p:nvPicPr>
              <p:cNvPr id="160" name="Picture 2">
                <a:extLst>
                  <a:ext uri="{FF2B5EF4-FFF2-40B4-BE49-F238E27FC236}">
                    <a16:creationId xmlns:a16="http://schemas.microsoft.com/office/drawing/2014/main" id="{E7B31A16-2927-52E7-4A48-7D949606BF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2" t="15337" r="71827" b="72099"/>
              <a:stretch>
                <a:fillRect/>
              </a:stretch>
            </p:blipFill>
            <p:spPr bwMode="auto">
              <a:xfrm>
                <a:off x="10917605" y="5927209"/>
                <a:ext cx="120765" cy="119551"/>
              </a:xfrm>
              <a:prstGeom prst="rect">
                <a:avLst/>
              </a:prstGeom>
              <a:noFill/>
              <a:effectLst>
                <a:glow rad="12700">
                  <a:srgbClr val="FF0000">
                    <a:alpha val="7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1" name="그림 480" descr="빛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7843786-A200-A651-8794-B42956753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57" t="52464" r="41329" b="2156"/>
              <a:stretch>
                <a:fillRect/>
              </a:stretch>
            </p:blipFill>
            <p:spPr>
              <a:xfrm rot="15743777">
                <a:off x="10419886" y="5155452"/>
                <a:ext cx="482904" cy="1381228"/>
              </a:xfrm>
              <a:prstGeom prst="rect">
                <a:avLst/>
              </a:prstGeom>
              <a:effectLst>
                <a:glow rad="25400">
                  <a:schemeClr val="accent4">
                    <a:lumMod val="20000"/>
                    <a:lumOff val="80000"/>
                  </a:schemeClr>
                </a:glow>
              </a:effectLst>
            </p:spPr>
          </p:pic>
        </p:grp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BC000E37-CDB7-E3AF-72BE-2A49DD454FF1}"/>
              </a:ext>
            </a:extLst>
          </p:cNvPr>
          <p:cNvGrpSpPr/>
          <p:nvPr/>
        </p:nvGrpSpPr>
        <p:grpSpPr>
          <a:xfrm>
            <a:off x="7426236" y="5302491"/>
            <a:ext cx="507024" cy="386854"/>
            <a:chOff x="7427485" y="5302491"/>
            <a:chExt cx="507024" cy="386854"/>
          </a:xfrm>
        </p:grpSpPr>
        <p:sp>
          <p:nvSpPr>
            <p:cNvPr id="498" name="화살표: 오른쪽 497">
              <a:extLst>
                <a:ext uri="{FF2B5EF4-FFF2-40B4-BE49-F238E27FC236}">
                  <a16:creationId xmlns:a16="http://schemas.microsoft.com/office/drawing/2014/main" id="{DC175D9D-DE67-60FF-A1A6-52A3EE1A5BE1}"/>
                </a:ext>
              </a:extLst>
            </p:cNvPr>
            <p:cNvSpPr/>
            <p:nvPr/>
          </p:nvSpPr>
          <p:spPr>
            <a:xfrm>
              <a:off x="7427485" y="5302491"/>
              <a:ext cx="50702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99B8A06-3E9F-A86B-EB5E-51E2DA96F2B8}"/>
                </a:ext>
              </a:extLst>
            </p:cNvPr>
            <p:cNvSpPr txBox="1"/>
            <p:nvPr/>
          </p:nvSpPr>
          <p:spPr>
            <a:xfrm>
              <a:off x="7535925" y="5566234"/>
              <a:ext cx="29014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다음 턴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F7EFE954-1070-9A71-FA8D-20F801C047BA}"/>
              </a:ext>
            </a:extLst>
          </p:cNvPr>
          <p:cNvGrpSpPr/>
          <p:nvPr/>
        </p:nvGrpSpPr>
        <p:grpSpPr>
          <a:xfrm>
            <a:off x="3576344" y="1342088"/>
            <a:ext cx="3589147" cy="2327531"/>
            <a:chOff x="3576344" y="1342088"/>
            <a:chExt cx="3589147" cy="2327531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F721EB35-DC35-6ED9-F5C9-45B18A851181}"/>
                </a:ext>
              </a:extLst>
            </p:cNvPr>
            <p:cNvGrpSpPr/>
            <p:nvPr/>
          </p:nvGrpSpPr>
          <p:grpSpPr>
            <a:xfrm>
              <a:off x="3576344" y="1342088"/>
              <a:ext cx="3589147" cy="228183"/>
              <a:chOff x="8339327" y="1342088"/>
              <a:chExt cx="3589147" cy="228183"/>
            </a:xfrm>
          </p:grpSpPr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5641BB16-92E9-0C0C-9A40-66F256BD0AD7}"/>
                  </a:ext>
                </a:extLst>
              </p:cNvPr>
              <p:cNvSpPr/>
              <p:nvPr/>
            </p:nvSpPr>
            <p:spPr>
              <a:xfrm>
                <a:off x="8339327" y="1342088"/>
                <a:ext cx="3589147" cy="228183"/>
              </a:xfrm>
              <a:prstGeom prst="rect">
                <a:avLst/>
              </a:prstGeom>
              <a:solidFill>
                <a:srgbClr val="EEFAFE"/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D277D35-FC62-379C-0B9A-1298D2FE280B}"/>
                  </a:ext>
                </a:extLst>
              </p:cNvPr>
              <p:cNvSpPr txBox="1"/>
              <p:nvPr/>
            </p:nvSpPr>
            <p:spPr>
              <a:xfrm>
                <a:off x="9204160" y="1379235"/>
                <a:ext cx="185948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2]</a:t>
                </a:r>
                <a:r>
                  <a:rPr lang="en-US" altLang="ko-KR" sz="1000" b="1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사용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적 전체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분산된 피해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5898CE7F-A17B-094F-46BD-610F24A11864}"/>
                </a:ext>
              </a:extLst>
            </p:cNvPr>
            <p:cNvGrpSpPr/>
            <p:nvPr/>
          </p:nvGrpSpPr>
          <p:grpSpPr>
            <a:xfrm>
              <a:off x="3714324" y="1883125"/>
              <a:ext cx="3313186" cy="1786494"/>
              <a:chOff x="3378753" y="1883125"/>
              <a:chExt cx="3313186" cy="1786494"/>
            </a:xfrm>
          </p:grpSpPr>
          <p:grpSp>
            <p:nvGrpSpPr>
              <p:cNvPr id="496" name="그룹 495">
                <a:extLst>
                  <a:ext uri="{FF2B5EF4-FFF2-40B4-BE49-F238E27FC236}">
                    <a16:creationId xmlns:a16="http://schemas.microsoft.com/office/drawing/2014/main" id="{4245A860-464E-2AC4-F5D4-AF42EFC454C9}"/>
                  </a:ext>
                </a:extLst>
              </p:cNvPr>
              <p:cNvGrpSpPr/>
              <p:nvPr/>
            </p:nvGrpSpPr>
            <p:grpSpPr>
              <a:xfrm>
                <a:off x="3378753" y="1883125"/>
                <a:ext cx="3313186" cy="1786494"/>
                <a:chOff x="8506728" y="1883125"/>
                <a:chExt cx="3313186" cy="1786494"/>
              </a:xfrm>
            </p:grpSpPr>
            <p:grpSp>
              <p:nvGrpSpPr>
                <p:cNvPr id="556" name="그룹 555">
                  <a:extLst>
                    <a:ext uri="{FF2B5EF4-FFF2-40B4-BE49-F238E27FC236}">
                      <a16:creationId xmlns:a16="http://schemas.microsoft.com/office/drawing/2014/main" id="{F0C5A6D4-0B5A-8F90-337E-5F2B83970057}"/>
                    </a:ext>
                  </a:extLst>
                </p:cNvPr>
                <p:cNvGrpSpPr/>
                <p:nvPr/>
              </p:nvGrpSpPr>
              <p:grpSpPr>
                <a:xfrm>
                  <a:off x="9640466" y="1984183"/>
                  <a:ext cx="2158839" cy="1621679"/>
                  <a:chOff x="4315523" y="1897353"/>
                  <a:chExt cx="2158839" cy="1621679"/>
                </a:xfrm>
                <a:solidFill>
                  <a:schemeClr val="bg1"/>
                </a:solidFill>
              </p:grpSpPr>
              <p:sp>
                <p:nvSpPr>
                  <p:cNvPr id="557" name="평행 사변형 556">
                    <a:extLst>
                      <a:ext uri="{FF2B5EF4-FFF2-40B4-BE49-F238E27FC236}">
                        <a16:creationId xmlns:a16="http://schemas.microsoft.com/office/drawing/2014/main" id="{94401E20-19CA-B3AA-68BA-D44BD6EA00B2}"/>
                      </a:ext>
                    </a:extLst>
                  </p:cNvPr>
                  <p:cNvSpPr/>
                  <p:nvPr/>
                </p:nvSpPr>
                <p:spPr>
                  <a:xfrm>
                    <a:off x="5173071" y="1897353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8" name="평행 사변형 557">
                    <a:extLst>
                      <a:ext uri="{FF2B5EF4-FFF2-40B4-BE49-F238E27FC236}">
                        <a16:creationId xmlns:a16="http://schemas.microsoft.com/office/drawing/2014/main" id="{C61DE416-8704-A177-CBDD-059D4857464F}"/>
                      </a:ext>
                    </a:extLst>
                  </p:cNvPr>
                  <p:cNvSpPr/>
                  <p:nvPr/>
                </p:nvSpPr>
                <p:spPr>
                  <a:xfrm>
                    <a:off x="5034785" y="2438329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평행 사변형 558">
                    <a:extLst>
                      <a:ext uri="{FF2B5EF4-FFF2-40B4-BE49-F238E27FC236}">
                        <a16:creationId xmlns:a16="http://schemas.microsoft.com/office/drawing/2014/main" id="{CAF1D708-3B1F-50DA-6B1E-5C524AB0904F}"/>
                      </a:ext>
                    </a:extLst>
                  </p:cNvPr>
                  <p:cNvSpPr/>
                  <p:nvPr/>
                </p:nvSpPr>
                <p:spPr>
                  <a:xfrm>
                    <a:off x="4902106" y="2977726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평행 사변형 559">
                    <a:extLst>
                      <a:ext uri="{FF2B5EF4-FFF2-40B4-BE49-F238E27FC236}">
                        <a16:creationId xmlns:a16="http://schemas.microsoft.com/office/drawing/2014/main" id="{C9381AC1-B8EB-941E-736C-B4B916F3A74B}"/>
                      </a:ext>
                    </a:extLst>
                  </p:cNvPr>
                  <p:cNvSpPr/>
                  <p:nvPr/>
                </p:nvSpPr>
                <p:spPr>
                  <a:xfrm>
                    <a:off x="5754426" y="1897353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평행 사변형 560">
                    <a:extLst>
                      <a:ext uri="{FF2B5EF4-FFF2-40B4-BE49-F238E27FC236}">
                        <a16:creationId xmlns:a16="http://schemas.microsoft.com/office/drawing/2014/main" id="{D5D46363-2623-812F-6836-6FEBE382DDEB}"/>
                      </a:ext>
                    </a:extLst>
                  </p:cNvPr>
                  <p:cNvSpPr/>
                  <p:nvPr/>
                </p:nvSpPr>
                <p:spPr>
                  <a:xfrm>
                    <a:off x="5616139" y="2438329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평행 사변형 561">
                    <a:extLst>
                      <a:ext uri="{FF2B5EF4-FFF2-40B4-BE49-F238E27FC236}">
                        <a16:creationId xmlns:a16="http://schemas.microsoft.com/office/drawing/2014/main" id="{903D9195-1E99-03AF-AE8C-832A27ACCF47}"/>
                      </a:ext>
                    </a:extLst>
                  </p:cNvPr>
                  <p:cNvSpPr/>
                  <p:nvPr/>
                </p:nvSpPr>
                <p:spPr>
                  <a:xfrm>
                    <a:off x="5483461" y="2977726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3" name="평행 사변형 562">
                    <a:extLst>
                      <a:ext uri="{FF2B5EF4-FFF2-40B4-BE49-F238E27FC236}">
                        <a16:creationId xmlns:a16="http://schemas.microsoft.com/office/drawing/2014/main" id="{69F71F24-7F2D-02DD-3681-292C9064A9A2}"/>
                      </a:ext>
                    </a:extLst>
                  </p:cNvPr>
                  <p:cNvSpPr/>
                  <p:nvPr/>
                </p:nvSpPr>
                <p:spPr>
                  <a:xfrm>
                    <a:off x="4586488" y="1897353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평행 사변형 563">
                    <a:extLst>
                      <a:ext uri="{FF2B5EF4-FFF2-40B4-BE49-F238E27FC236}">
                        <a16:creationId xmlns:a16="http://schemas.microsoft.com/office/drawing/2014/main" id="{9E4C2EE3-5BA5-C43D-B17F-D9223A0D3F4B}"/>
                      </a:ext>
                    </a:extLst>
                  </p:cNvPr>
                  <p:cNvSpPr/>
                  <p:nvPr/>
                </p:nvSpPr>
                <p:spPr>
                  <a:xfrm>
                    <a:off x="4450583" y="2438329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평행 사변형 564">
                    <a:extLst>
                      <a:ext uri="{FF2B5EF4-FFF2-40B4-BE49-F238E27FC236}">
                        <a16:creationId xmlns:a16="http://schemas.microsoft.com/office/drawing/2014/main" id="{F10F6C72-910E-7471-3820-F7DF5A29B28F}"/>
                      </a:ext>
                    </a:extLst>
                  </p:cNvPr>
                  <p:cNvSpPr/>
                  <p:nvPr/>
                </p:nvSpPr>
                <p:spPr>
                  <a:xfrm>
                    <a:off x="4315523" y="2977726"/>
                    <a:ext cx="719936" cy="541306"/>
                  </a:xfrm>
                  <a:prstGeom prst="parallelogram">
                    <a:avLst/>
                  </a:prstGeom>
                  <a:grpFill/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55" name="그래픽 54" descr="괴물 단색으로 채워진">
                  <a:extLst>
                    <a:ext uri="{FF2B5EF4-FFF2-40B4-BE49-F238E27FC236}">
                      <a16:creationId xmlns:a16="http://schemas.microsoft.com/office/drawing/2014/main" id="{F8C5107D-EBA6-78A4-C466-0CED26B65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5895" y="2019656"/>
                  <a:ext cx="454319" cy="454319"/>
                </a:xfrm>
                <a:prstGeom prst="rect">
                  <a:avLst/>
                </a:prstGeom>
              </p:spPr>
            </p:pic>
            <p:pic>
              <p:nvPicPr>
                <p:cNvPr id="241" name="그래픽 240" descr="괴물 단색으로 채워진">
                  <a:extLst>
                    <a:ext uri="{FF2B5EF4-FFF2-40B4-BE49-F238E27FC236}">
                      <a16:creationId xmlns:a16="http://schemas.microsoft.com/office/drawing/2014/main" id="{F3BAD0A9-4B93-A73E-2B0A-5BDFE3811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84350" y="2559145"/>
                  <a:ext cx="454319" cy="454319"/>
                </a:xfrm>
                <a:prstGeom prst="rect">
                  <a:avLst/>
                </a:prstGeom>
              </p:spPr>
            </p:pic>
            <p:pic>
              <p:nvPicPr>
                <p:cNvPr id="56" name="그래픽 55" descr="괴물 단색으로 채워진">
                  <a:extLst>
                    <a:ext uri="{FF2B5EF4-FFF2-40B4-BE49-F238E27FC236}">
                      <a16:creationId xmlns:a16="http://schemas.microsoft.com/office/drawing/2014/main" id="{1CCF0547-AFD8-2537-DB60-1C2DC29AA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04461" y="3096330"/>
                  <a:ext cx="454319" cy="454319"/>
                </a:xfrm>
                <a:prstGeom prst="rect">
                  <a:avLst/>
                </a:prstGeom>
              </p:spPr>
            </p:pic>
            <p:sp>
              <p:nvSpPr>
                <p:cNvPr id="246" name="폭발: 8pt 245">
                  <a:extLst>
                    <a:ext uri="{FF2B5EF4-FFF2-40B4-BE49-F238E27FC236}">
                      <a16:creationId xmlns:a16="http://schemas.microsoft.com/office/drawing/2014/main" id="{50975C47-1F98-2816-751E-498C4F7601A4}"/>
                    </a:ext>
                  </a:extLst>
                </p:cNvPr>
                <p:cNvSpPr/>
                <p:nvPr/>
              </p:nvSpPr>
              <p:spPr>
                <a:xfrm>
                  <a:off x="9884350" y="2653228"/>
                  <a:ext cx="198966" cy="198966"/>
                </a:xfrm>
                <a:prstGeom prst="irregularSeal1">
                  <a:avLst/>
                </a:prstGeom>
                <a:solidFill>
                  <a:srgbClr val="FFFF00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54" name="폭발: 8pt 53">
                  <a:extLst>
                    <a:ext uri="{FF2B5EF4-FFF2-40B4-BE49-F238E27FC236}">
                      <a16:creationId xmlns:a16="http://schemas.microsoft.com/office/drawing/2014/main" id="{9E5D7787-906B-0190-15BC-CC5CB0E30FD7}"/>
                    </a:ext>
                  </a:extLst>
                </p:cNvPr>
                <p:cNvSpPr/>
                <p:nvPr/>
              </p:nvSpPr>
              <p:spPr>
                <a:xfrm>
                  <a:off x="10339743" y="3206570"/>
                  <a:ext cx="198966" cy="198966"/>
                </a:xfrm>
                <a:prstGeom prst="irregularSeal1">
                  <a:avLst/>
                </a:prstGeom>
                <a:solidFill>
                  <a:srgbClr val="FFFF00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58" name="그래픽 57" descr="용 단색으로 채워진">
                  <a:extLst>
                    <a:ext uri="{FF2B5EF4-FFF2-40B4-BE49-F238E27FC236}">
                      <a16:creationId xmlns:a16="http://schemas.microsoft.com/office/drawing/2014/main" id="{F3875FCC-9A45-E415-177D-210B12E9DD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 flipH="1">
                  <a:off x="10893972" y="2129953"/>
                  <a:ext cx="925942" cy="925942"/>
                </a:xfrm>
                <a:prstGeom prst="rect">
                  <a:avLst/>
                </a:prstGeom>
              </p:spPr>
            </p:pic>
            <p:sp>
              <p:nvSpPr>
                <p:cNvPr id="489" name="폭발: 8pt 488">
                  <a:extLst>
                    <a:ext uri="{FF2B5EF4-FFF2-40B4-BE49-F238E27FC236}">
                      <a16:creationId xmlns:a16="http://schemas.microsoft.com/office/drawing/2014/main" id="{1C40E7B0-AA0B-444A-3F99-FD91FD3D62CF}"/>
                    </a:ext>
                  </a:extLst>
                </p:cNvPr>
                <p:cNvSpPr/>
                <p:nvPr/>
              </p:nvSpPr>
              <p:spPr>
                <a:xfrm>
                  <a:off x="10566902" y="2019656"/>
                  <a:ext cx="198966" cy="198966"/>
                </a:xfrm>
                <a:prstGeom prst="irregularSeal1">
                  <a:avLst/>
                </a:prstGeom>
                <a:solidFill>
                  <a:srgbClr val="FFFF00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490" name="폭발: 8pt 489">
                  <a:extLst>
                    <a:ext uri="{FF2B5EF4-FFF2-40B4-BE49-F238E27FC236}">
                      <a16:creationId xmlns:a16="http://schemas.microsoft.com/office/drawing/2014/main" id="{A64C2B09-ED65-FDF9-AB96-2BCF47926E0C}"/>
                    </a:ext>
                  </a:extLst>
                </p:cNvPr>
                <p:cNvSpPr/>
                <p:nvPr/>
              </p:nvSpPr>
              <p:spPr>
                <a:xfrm>
                  <a:off x="11043242" y="2611290"/>
                  <a:ext cx="198966" cy="198966"/>
                </a:xfrm>
                <a:prstGeom prst="irregularSeal1">
                  <a:avLst/>
                </a:prstGeom>
                <a:solidFill>
                  <a:srgbClr val="FFFF00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</a:t>
                  </a:r>
                  <a:endParaRPr lang="ko-KR" altLang="en-US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487" name="Picture 6">
                  <a:extLst>
                    <a:ext uri="{FF2B5EF4-FFF2-40B4-BE49-F238E27FC236}">
                      <a16:creationId xmlns:a16="http://schemas.microsoft.com/office/drawing/2014/main" id="{89BBB107-224A-451E-8D6E-B1B271D8B2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alphaModFix amt="9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522" t="3989" r="31256" b="3115"/>
                <a:stretch>
                  <a:fillRect/>
                </a:stretch>
              </p:blipFill>
              <p:spPr bwMode="auto">
                <a:xfrm rot="21367090" flipH="1">
                  <a:off x="8582311" y="1883125"/>
                  <a:ext cx="3021700" cy="1786494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lumMod val="20000"/>
                      <a:lumOff val="80000"/>
                      <a:alpha val="6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그림 49" descr="인간의 얼굴, 아니메, 의류, 가상의 캐릭터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D425E32-8238-2C40-5EED-5AAC055F3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6728" y="2354156"/>
                  <a:ext cx="592618" cy="881732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4">
                <a:extLst>
                  <a:ext uri="{FF2B5EF4-FFF2-40B4-BE49-F238E27FC236}">
                    <a16:creationId xmlns:a16="http://schemas.microsoft.com/office/drawing/2014/main" id="{408CB424-B301-AFD4-3E63-FEB7212EB2D0}"/>
                  </a:ext>
                </a:extLst>
              </p:cNvPr>
              <p:cNvGrpSpPr/>
              <p:nvPr/>
            </p:nvGrpSpPr>
            <p:grpSpPr>
              <a:xfrm>
                <a:off x="3382770" y="2199694"/>
                <a:ext cx="118114" cy="119599"/>
                <a:chOff x="541341" y="2761243"/>
                <a:chExt cx="235230" cy="238186"/>
              </a:xfrm>
            </p:grpSpPr>
            <p:pic>
              <p:nvPicPr>
                <p:cNvPr id="1046" name="Picture 4">
                  <a:extLst>
                    <a:ext uri="{FF2B5EF4-FFF2-40B4-BE49-F238E27FC236}">
                      <a16:creationId xmlns:a16="http://schemas.microsoft.com/office/drawing/2014/main" id="{9660A511-E5CE-7E3C-A4D8-245F58D97E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2" t="2755" r="67275" b="70549"/>
                <a:stretch>
                  <a:fillRect/>
                </a:stretch>
              </p:blipFill>
              <p:spPr bwMode="auto">
                <a:xfrm>
                  <a:off x="541341" y="2776372"/>
                  <a:ext cx="229784" cy="223057"/>
                </a:xfrm>
                <a:prstGeom prst="rect">
                  <a:avLst/>
                </a:prstGeom>
                <a:noFill/>
                <a:effectLst>
                  <a:glow rad="12700">
                    <a:srgbClr val="00B050">
                      <a:alpha val="8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8BAD0DC1-5B03-4028-E689-49999648874D}"/>
                    </a:ext>
                  </a:extLst>
                </p:cNvPr>
                <p:cNvSpPr txBox="1"/>
                <p:nvPr/>
              </p:nvSpPr>
              <p:spPr>
                <a:xfrm>
                  <a:off x="671218" y="2761243"/>
                  <a:ext cx="105353" cy="122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400" b="1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x1</a:t>
                  </a:r>
                </a:p>
              </p:txBody>
            </p:sp>
          </p:grp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C72A65-B748-F639-710F-B29371F11CDC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38905"/>
            <a:chExt cx="1448850" cy="237852"/>
          </a:xfrm>
        </p:grpSpPr>
        <p:pic>
          <p:nvPicPr>
            <p:cNvPr id="5" name="그림 4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D135E83-9C24-D1C4-057C-DF41B3105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38905"/>
              <a:ext cx="144885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83CF64-06FF-9B41-FF1B-23A7C981171A}"/>
                </a:ext>
              </a:extLst>
            </p:cNvPr>
            <p:cNvSpPr txBox="1"/>
            <p:nvPr/>
          </p:nvSpPr>
          <p:spPr>
            <a:xfrm>
              <a:off x="2241824" y="373193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(1) </a:t>
              </a:r>
              <a:r>
                <a:rPr lang="ko-KR" altLang="en-US" dirty="0"/>
                <a:t>전투 스타일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81287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7712"/>
              </p:ext>
            </p:extLst>
          </p:nvPr>
        </p:nvGraphicFramePr>
        <p:xfrm>
          <a:off x="263525" y="1276561"/>
          <a:ext cx="8352155" cy="2023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유도할 수 있어 대상에게 피해를 집중시킬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방어력을 무시하는 공격을 하기 때문에 방어력이 높은 탱커형 몬스터에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파티 조합의 핵심이 되어 파티 구성의 재미를 제공합니다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체력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방어력 등 방어 능력이 낮습니다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온전한 성능을 내기 위해서는 사전 작업이 필요합니다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개체 수가 많아질수록 효율이 낮아집니다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범용적으로는 사용하기 힘들어 신규 유저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초보 유저는 캐릭터를 획득해도 제대로 활용하지 못할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311998"/>
              </p:ext>
            </p:extLst>
          </p:nvPr>
        </p:nvGraphicFramePr>
        <p:xfrm>
          <a:off x="263525" y="4466118"/>
          <a:ext cx="8352155" cy="1795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단일 대상 케어 능력이 좋은 캐릭터와 함께 사용하여 낮은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피해가 좋은 서브 딜러와 함께 사용하여 다수의 일반 몬스터를 먼저 처치한 후 보스 몬스터에게 피해를 집중할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보호막을 부여하는 캐릭터와 함께 사용하여 사전 작업 과정을 단축시킬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탱커형 몬스터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방어력 증가 버프 부여 몬스터 등 방어력이 높은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적의 개체 수가 적을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순간적으로 높은 피해를 줘야 하는 상황에서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4C7D8A-D085-F6F0-AA4E-CC28C17AF64F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37270" y="309901"/>
            <a:chExt cx="1881661" cy="237852"/>
          </a:xfrm>
        </p:grpSpPr>
        <p:pic>
          <p:nvPicPr>
            <p:cNvPr id="13" name="그림 1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1EDD73D-E7BE-0EB0-3AE0-44085977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309901"/>
              <a:ext cx="1881660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29E98C-424A-1542-D38D-544F5DB8F02D}"/>
                </a:ext>
              </a:extLst>
            </p:cNvPr>
            <p:cNvSpPr txBox="1"/>
            <p:nvPr/>
          </p:nvSpPr>
          <p:spPr>
            <a:xfrm>
              <a:off x="2237270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장단점 및 활용 전략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6A35B-8747-A098-150D-DB737C72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435285E-4D3E-43E9-309C-EE5DA5E9F5E5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B75F7F-B067-8EBB-FFD4-0626C3E9B3E7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C4DAE95-F4E3-CFB4-3863-E9FDBA1BA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F669BFF-D548-84C8-7A34-4C33CD137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8E5F06-45CE-95F0-8496-559E644863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6A8B4-1887-495D-8855-2D6E4C358F6A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FAB511-EED5-4681-A7D5-4562E44F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558063"/>
              </p:ext>
            </p:extLst>
          </p:nvPr>
        </p:nvGraphicFramePr>
        <p:xfrm>
          <a:off x="263525" y="889948"/>
          <a:ext cx="11670567" cy="53413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4155440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341376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332892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요약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천뢰술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부챗살을 피뢰침 삼아 번개를 유도하는 컨셉을 활용하는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부여 효과를 가진 캐릭터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(ex: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와 파티를 구성하면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사전 작업 과정을 단축할 수 있도록 설계합니다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대상에게 번개 유도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중첩 마다 방어 무시 수치 증가</a:t>
                      </a:r>
                      <a:b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중첩 당 방어력의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무시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 보유 시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추가 생성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83922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단일 대상에게 효율이 상승하는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무작위 두 명의 적에게 번개를 방출하여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회씩 타격</a:t>
                      </a:r>
                      <a:br>
                        <a:rPr lang="en-US" altLang="ko-KR" sz="1000" b="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천뢰유침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대상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따라 다른 효과를 제공하여 전략적인 전투를 유도합니다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천뢰침을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대상에게 발사하여 번개를 유도하기 위한 사전 작업용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 대상 지정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시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천뢰침으로</a:t>
                      </a:r>
                      <a:r>
                        <a:rPr lang="ko-KR" altLang="en-US" sz="105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 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부여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 지정 시</a:t>
                      </a:r>
                      <a:r>
                        <a:rPr lang="en-US" altLang="ko-KR" sz="1000" b="0" dirty="0">
                          <a:solidFill>
                            <a:srgbClr val="0000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r>
                        <a:rPr lang="en-US" altLang="ko-KR" sz="1050" b="0" dirty="0">
                          <a:solidFill>
                            <a:srgbClr val="0000FF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 생성 후 턴 종료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재사용 대기 시간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감소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85288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천뢰연격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번개를 유도하는 컨셉을 극단적으로 보여주는 스킬입니다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전체에게 번개를 방출하여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br>
                        <a:rPr lang="en-US" altLang="ko-KR" sz="1000" b="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AF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천뢰개벽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대상에게 강력한 방어 무시 피해를 줄 수 있는 스킬입니다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주력 </a:t>
                      </a:r>
                      <a:r>
                        <a:rPr lang="ko-KR" altLang="en-US" sz="10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딜링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스킬이며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강력한 피해에 걸맞는 사전 작업으로 스택을 쌓아 </a:t>
                      </a:r>
                      <a:b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터트리는 재미를 줄 수 있습니다</a:t>
                      </a:r>
                      <a:r>
                        <a:rPr lang="en-US" altLang="ko-KR" sz="10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보유한 </a:t>
                      </a:r>
                      <a:r>
                        <a:rPr lang="ko-KR" altLang="en-US" sz="10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천뢰침이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개 이상일 때 사용 가능</a:t>
                      </a:r>
                      <a:r>
                        <a:rPr lang="en-US" altLang="ko-KR" sz="1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지정한 적 주변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칸 범위내의 적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b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(‘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보유한 적 존재 시 해당 대상 타격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천뢰침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식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 중첩 마다 방어 무시 수치 추가</a:t>
                      </a:r>
                      <a:b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중첩 당 방어 무시 수치 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en-US" altLang="ko-KR" sz="8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%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추가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en-US" altLang="ko-KR" sz="800" b="0" kern="1200" dirty="0">
                        <a:solidFill>
                          <a:schemeClr val="dk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C6765B98-6CBB-B66D-7198-A87461CE2017}"/>
              </a:ext>
            </a:extLst>
          </p:cNvPr>
          <p:cNvGrpSpPr/>
          <p:nvPr/>
        </p:nvGrpSpPr>
        <p:grpSpPr>
          <a:xfrm>
            <a:off x="9944420" y="3364349"/>
            <a:ext cx="580287" cy="552100"/>
            <a:chOff x="10047860" y="3449712"/>
            <a:chExt cx="580287" cy="5521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065EF1-8053-A3BA-54A8-C2BA88953DCB}"/>
                </a:ext>
              </a:extLst>
            </p:cNvPr>
            <p:cNvSpPr txBox="1"/>
            <p:nvPr/>
          </p:nvSpPr>
          <p:spPr>
            <a:xfrm>
              <a:off x="10047860" y="3805998"/>
              <a:ext cx="580287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적 대상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21D3F2C-08F0-419D-D16B-CD8C203AD9A6}"/>
                </a:ext>
              </a:extLst>
            </p:cNvPr>
            <p:cNvGrpSpPr/>
            <p:nvPr/>
          </p:nvGrpSpPr>
          <p:grpSpPr>
            <a:xfrm>
              <a:off x="10100853" y="3449712"/>
              <a:ext cx="474301" cy="356286"/>
              <a:chOff x="6271939" y="1984183"/>
              <a:chExt cx="2158839" cy="1621679"/>
            </a:xfrm>
          </p:grpSpPr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3745FDE1-F31A-538B-AE04-5BAE30D04399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C270D65E-8444-7328-F396-FDB95219CDEE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평행 사변형 27">
                <a:extLst>
                  <a:ext uri="{FF2B5EF4-FFF2-40B4-BE49-F238E27FC236}">
                    <a16:creationId xmlns:a16="http://schemas.microsoft.com/office/drawing/2014/main" id="{403A37EB-3342-1580-3660-926436C85182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042BD1E5-4C23-D446-3BE6-023D8856693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평행 사변형 21">
                <a:extLst>
                  <a:ext uri="{FF2B5EF4-FFF2-40B4-BE49-F238E27FC236}">
                    <a16:creationId xmlns:a16="http://schemas.microsoft.com/office/drawing/2014/main" id="{83BD4D4C-F3E7-6AA3-B31D-5F6E5E02D20B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84A9492B-4ED9-AAD1-2DB9-00A78D31F90A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평행 사변형 25">
                <a:extLst>
                  <a:ext uri="{FF2B5EF4-FFF2-40B4-BE49-F238E27FC236}">
                    <a16:creationId xmlns:a16="http://schemas.microsoft.com/office/drawing/2014/main" id="{78655A6F-248D-80C5-B90E-4AA96F73310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EF0E6570-7F09-57FD-2D7A-DC4590FCEFFD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D295AB9B-A07A-9196-66A0-D541C187A0F8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7B147FC-753A-DA6C-7156-6A30E4F4EBC2}"/>
              </a:ext>
            </a:extLst>
          </p:cNvPr>
          <p:cNvSpPr txBox="1"/>
          <p:nvPr/>
        </p:nvSpPr>
        <p:spPr>
          <a:xfrm>
            <a:off x="10724522" y="3578844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E0FC99B-BBF6-D6AD-8F8A-B12E13A5DA1A}"/>
              </a:ext>
            </a:extLst>
          </p:cNvPr>
          <p:cNvGrpSpPr/>
          <p:nvPr/>
        </p:nvGrpSpPr>
        <p:grpSpPr>
          <a:xfrm>
            <a:off x="11142137" y="3364349"/>
            <a:ext cx="474301" cy="552100"/>
            <a:chOff x="10978378" y="3399887"/>
            <a:chExt cx="474301" cy="55210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B28B1E6-9453-6528-F2C4-BD085EAE0945}"/>
                </a:ext>
              </a:extLst>
            </p:cNvPr>
            <p:cNvGrpSpPr/>
            <p:nvPr/>
          </p:nvGrpSpPr>
          <p:grpSpPr>
            <a:xfrm>
              <a:off x="10978378" y="3399887"/>
              <a:ext cx="474301" cy="356286"/>
              <a:chOff x="6271939" y="1984183"/>
              <a:chExt cx="2158839" cy="1621679"/>
            </a:xfrm>
          </p:grpSpPr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B1DB5AF0-DCC6-B843-C154-294F80367210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FE991C9F-E192-3621-1E05-16F3400DDBDC}"/>
                  </a:ext>
                </a:extLst>
              </p:cNvPr>
              <p:cNvSpPr/>
              <p:nvPr/>
            </p:nvSpPr>
            <p:spPr>
              <a:xfrm>
                <a:off x="6858520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>
                <a:extLst>
                  <a:ext uri="{FF2B5EF4-FFF2-40B4-BE49-F238E27FC236}">
                    <a16:creationId xmlns:a16="http://schemas.microsoft.com/office/drawing/2014/main" id="{171002A6-3E15-5F2F-32B3-8A1F2011A8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>
                <a:extLst>
                  <a:ext uri="{FF2B5EF4-FFF2-40B4-BE49-F238E27FC236}">
                    <a16:creationId xmlns:a16="http://schemas.microsoft.com/office/drawing/2014/main" id="{B20BF6A5-B191-A75B-A000-419E2F1A5B99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>
                <a:extLst>
                  <a:ext uri="{FF2B5EF4-FFF2-40B4-BE49-F238E27FC236}">
                    <a16:creationId xmlns:a16="http://schemas.microsoft.com/office/drawing/2014/main" id="{95FF08F4-3751-F824-7430-8CEA594E5CD9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ACB46D0D-8241-59D8-B1C6-983416C99D18}"/>
                  </a:ext>
                </a:extLst>
              </p:cNvPr>
              <p:cNvSpPr/>
              <p:nvPr/>
            </p:nvSpPr>
            <p:spPr>
              <a:xfrm>
                <a:off x="6542906" y="1984183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평행 사변형 85">
                <a:extLst>
                  <a:ext uri="{FF2B5EF4-FFF2-40B4-BE49-F238E27FC236}">
                    <a16:creationId xmlns:a16="http://schemas.microsoft.com/office/drawing/2014/main" id="{561E2B53-5184-1815-EABC-C8521B1C1E8E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>
                <a:extLst>
                  <a:ext uri="{FF2B5EF4-FFF2-40B4-BE49-F238E27FC236}">
                    <a16:creationId xmlns:a16="http://schemas.microsoft.com/office/drawing/2014/main" id="{FFB66D65-5A15-AE36-B608-383A014A93E4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>
                <a:extLst>
                  <a:ext uri="{FF2B5EF4-FFF2-40B4-BE49-F238E27FC236}">
                    <a16:creationId xmlns:a16="http://schemas.microsoft.com/office/drawing/2014/main" id="{5FA4E8D7-6254-B356-B898-13FAB7C632AA}"/>
                  </a:ext>
                </a:extLst>
              </p:cNvPr>
              <p:cNvSpPr/>
              <p:nvPr/>
            </p:nvSpPr>
            <p:spPr>
              <a:xfrm>
                <a:off x="6991201" y="2525159"/>
                <a:ext cx="719936" cy="541306"/>
              </a:xfrm>
              <a:prstGeom prst="parallelogram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A70D51-2A5F-859A-590D-D7402756D214}"/>
                </a:ext>
              </a:extLst>
            </p:cNvPr>
            <p:cNvSpPr txBox="1"/>
            <p:nvPr/>
          </p:nvSpPr>
          <p:spPr>
            <a:xfrm>
              <a:off x="11026373" y="3756173"/>
              <a:ext cx="378310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0"/>
                </a:spcAft>
              </a:pPr>
              <a:r>
                <a:rPr lang="ko-KR" altLang="en-US" dirty="0"/>
                <a:t>자신 지정</a:t>
              </a:r>
              <a:endParaRPr lang="en-US" altLang="ko-KR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8C0FA6-B42F-DD91-F760-1B760BC035FD}"/>
              </a:ext>
            </a:extLst>
          </p:cNvPr>
          <p:cNvGrpSpPr/>
          <p:nvPr/>
        </p:nvGrpSpPr>
        <p:grpSpPr>
          <a:xfrm>
            <a:off x="9786524" y="2336317"/>
            <a:ext cx="896079" cy="552100"/>
            <a:chOff x="9746849" y="2336317"/>
            <a:chExt cx="896079" cy="5521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968637-E6CD-ED39-E441-E93FD43B2850}"/>
                </a:ext>
              </a:extLst>
            </p:cNvPr>
            <p:cNvSpPr txBox="1"/>
            <p:nvPr/>
          </p:nvSpPr>
          <p:spPr>
            <a:xfrm>
              <a:off x="9746849" y="2692603"/>
              <a:ext cx="896079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두 개체 무작위 공격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01648EE-E3C8-B0DD-211E-27ABB37F9017}"/>
                </a:ext>
              </a:extLst>
            </p:cNvPr>
            <p:cNvGrpSpPr/>
            <p:nvPr/>
          </p:nvGrpSpPr>
          <p:grpSpPr>
            <a:xfrm>
              <a:off x="9957738" y="2336317"/>
              <a:ext cx="474301" cy="356286"/>
              <a:chOff x="6271939" y="1984183"/>
              <a:chExt cx="2158839" cy="1621679"/>
            </a:xfrm>
          </p:grpSpPr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E906B98B-5556-B8CD-6520-751F95B77886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평행 사변형 20">
                <a:extLst>
                  <a:ext uri="{FF2B5EF4-FFF2-40B4-BE49-F238E27FC236}">
                    <a16:creationId xmlns:a16="http://schemas.microsoft.com/office/drawing/2014/main" id="{B9D46DFE-F510-E54F-E15C-CF5022F8EEF8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평행 사변형 31">
                <a:extLst>
                  <a:ext uri="{FF2B5EF4-FFF2-40B4-BE49-F238E27FC236}">
                    <a16:creationId xmlns:a16="http://schemas.microsoft.com/office/drawing/2014/main" id="{C890383A-1FAB-2274-BCD1-94404F6D10FF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CC49E5A2-9EEB-A6B7-A600-76968DF12968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84B55CE8-56AB-5C55-3346-88D468F15581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평행 사변형 34">
                <a:extLst>
                  <a:ext uri="{FF2B5EF4-FFF2-40B4-BE49-F238E27FC236}">
                    <a16:creationId xmlns:a16="http://schemas.microsoft.com/office/drawing/2014/main" id="{6C380EED-32B8-CA17-050B-AA4CA7FE8752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평행 사변형 36">
                <a:extLst>
                  <a:ext uri="{FF2B5EF4-FFF2-40B4-BE49-F238E27FC236}">
                    <a16:creationId xmlns:a16="http://schemas.microsoft.com/office/drawing/2014/main" id="{77D22F66-0CA8-DAC5-C924-2B1BC87FC714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775D0829-15D6-ADC9-AEE6-F1FCE612FB87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평행 사변형 35">
                <a:extLst>
                  <a:ext uri="{FF2B5EF4-FFF2-40B4-BE49-F238E27FC236}">
                    <a16:creationId xmlns:a16="http://schemas.microsoft.com/office/drawing/2014/main" id="{01E47163-EA3E-E48F-E3BF-E1E469A6E0FA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1DA7A5-6754-B4B5-238F-2381D6DEAB68}"/>
              </a:ext>
            </a:extLst>
          </p:cNvPr>
          <p:cNvGrpSpPr/>
          <p:nvPr/>
        </p:nvGrpSpPr>
        <p:grpSpPr>
          <a:xfrm>
            <a:off x="9988502" y="4368911"/>
            <a:ext cx="492122" cy="552173"/>
            <a:chOff x="9988451" y="4406711"/>
            <a:chExt cx="492122" cy="55217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2FB614-89ED-4CC6-F09E-24D31658BEDB}"/>
                </a:ext>
              </a:extLst>
            </p:cNvPr>
            <p:cNvSpPr txBox="1"/>
            <p:nvPr/>
          </p:nvSpPr>
          <p:spPr>
            <a:xfrm>
              <a:off x="9988451" y="4763070"/>
              <a:ext cx="492122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전체 공격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4D39C03-DC71-7F1D-A5E1-96E5D1EA7BC7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76BEAE51-1F98-BB99-A5EA-957810DB2493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683C0A98-1B73-BD42-1077-C9475C6BC8E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C11163A5-AE4B-5E46-D72A-7001B4F26FBF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BCC0B07F-2915-7C3A-7D16-BFE2FB503454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C3584459-6AC1-9F13-67BE-74D516A07BF4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9692C9B0-4CB7-64E8-8336-91F5D63E4C09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C6FC958C-5546-D8DF-ECA9-605C4766E7BA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DE527473-59D5-C39E-A6B7-C21698FF82D3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0604B076-14BC-3FCE-79A9-6DC7678D4E77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641F8A7-A5EE-8E52-9E95-454146A095EC}"/>
              </a:ext>
            </a:extLst>
          </p:cNvPr>
          <p:cNvGrpSpPr/>
          <p:nvPr/>
        </p:nvGrpSpPr>
        <p:grpSpPr>
          <a:xfrm>
            <a:off x="10974529" y="4368911"/>
            <a:ext cx="809517" cy="675283"/>
            <a:chOff x="9820009" y="4406711"/>
            <a:chExt cx="809517" cy="67528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E10DBA-DC95-AFF8-7FE5-45C9F5EC5840}"/>
                </a:ext>
              </a:extLst>
            </p:cNvPr>
            <p:cNvSpPr txBox="1"/>
            <p:nvPr/>
          </p:nvSpPr>
          <p:spPr>
            <a:xfrm>
              <a:off x="9820009" y="4763070"/>
              <a:ext cx="809517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C05005B-4E6B-77FB-9944-A6978C36DC9F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60" name="평행 사변형 59">
                <a:extLst>
                  <a:ext uri="{FF2B5EF4-FFF2-40B4-BE49-F238E27FC236}">
                    <a16:creationId xmlns:a16="http://schemas.microsoft.com/office/drawing/2014/main" id="{61B86D3A-109E-7EB2-8BFC-A455470905BD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평행 사변형 60">
                <a:extLst>
                  <a:ext uri="{FF2B5EF4-FFF2-40B4-BE49-F238E27FC236}">
                    <a16:creationId xmlns:a16="http://schemas.microsoft.com/office/drawing/2014/main" id="{55D233DE-1C13-1E97-CB3E-09CAEA78213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평행 사변형 61">
                <a:extLst>
                  <a:ext uri="{FF2B5EF4-FFF2-40B4-BE49-F238E27FC236}">
                    <a16:creationId xmlns:a16="http://schemas.microsoft.com/office/drawing/2014/main" id="{2CED84F0-ECA4-4FB6-B826-C373A05CBD64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754B97F3-5FE4-B218-24F6-3F87E9551EA0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A0CAC065-5B66-B8CB-7033-6538C83E52A9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평행 사변형 64">
                <a:extLst>
                  <a:ext uri="{FF2B5EF4-FFF2-40B4-BE49-F238E27FC236}">
                    <a16:creationId xmlns:a16="http://schemas.microsoft.com/office/drawing/2014/main" id="{453FB8C5-3CB9-D6F1-2906-8B11A460AA62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6430A610-5CFB-ACE2-A928-600C5AB63683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38653DE9-CD5F-9D07-8F72-A6335F38BF28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FD4241D1-FB49-33EC-9B2A-3BC28305760F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7FF65F3-B040-012C-540B-BC43D36EC3C2}"/>
              </a:ext>
            </a:extLst>
          </p:cNvPr>
          <p:cNvSpPr txBox="1"/>
          <p:nvPr/>
        </p:nvSpPr>
        <p:spPr>
          <a:xfrm>
            <a:off x="10724522" y="4542696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B661056-6CBA-6699-DD0A-ADCDDC7B6055}"/>
              </a:ext>
            </a:extLst>
          </p:cNvPr>
          <p:cNvGrpSpPr/>
          <p:nvPr/>
        </p:nvGrpSpPr>
        <p:grpSpPr>
          <a:xfrm>
            <a:off x="10974529" y="2336317"/>
            <a:ext cx="809517" cy="675283"/>
            <a:chOff x="9820009" y="4406711"/>
            <a:chExt cx="809517" cy="675283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3B2D138-435B-2336-ABD0-0CF59E5510AD}"/>
                </a:ext>
              </a:extLst>
            </p:cNvPr>
            <p:cNvSpPr txBox="1"/>
            <p:nvPr/>
          </p:nvSpPr>
          <p:spPr>
            <a:xfrm>
              <a:off x="9820009" y="4763070"/>
              <a:ext cx="809517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4B5BEFD-5051-77F2-325E-4516325F7E5A}"/>
                </a:ext>
              </a:extLst>
            </p:cNvPr>
            <p:cNvGrpSpPr/>
            <p:nvPr/>
          </p:nvGrpSpPr>
          <p:grpSpPr>
            <a:xfrm>
              <a:off x="9997362" y="4406711"/>
              <a:ext cx="474300" cy="356359"/>
              <a:chOff x="6271939" y="1983851"/>
              <a:chExt cx="2158835" cy="1622011"/>
            </a:xfrm>
          </p:grpSpPr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1533EBDD-1666-0718-576C-5ED3F1D121EA}"/>
                  </a:ext>
                </a:extLst>
              </p:cNvPr>
              <p:cNvSpPr/>
              <p:nvPr/>
            </p:nvSpPr>
            <p:spPr>
              <a:xfrm>
                <a:off x="7710839" y="1983851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평행 사변형 89">
                <a:extLst>
                  <a:ext uri="{FF2B5EF4-FFF2-40B4-BE49-F238E27FC236}">
                    <a16:creationId xmlns:a16="http://schemas.microsoft.com/office/drawing/2014/main" id="{1904461F-AFC6-C64A-0036-95105FA9F375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평행 사변형 90">
                <a:extLst>
                  <a:ext uri="{FF2B5EF4-FFF2-40B4-BE49-F238E27FC236}">
                    <a16:creationId xmlns:a16="http://schemas.microsoft.com/office/drawing/2014/main" id="{380F2911-9C87-B3C1-9B29-1FFDFA8E8DFC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평행 사변형 91">
                <a:extLst>
                  <a:ext uri="{FF2B5EF4-FFF2-40B4-BE49-F238E27FC236}">
                    <a16:creationId xmlns:a16="http://schemas.microsoft.com/office/drawing/2014/main" id="{679FC247-5E12-DC34-89DB-6D6322456DD1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평행 사변형 92">
                <a:extLst>
                  <a:ext uri="{FF2B5EF4-FFF2-40B4-BE49-F238E27FC236}">
                    <a16:creationId xmlns:a16="http://schemas.microsoft.com/office/drawing/2014/main" id="{BCAAD530-9F68-E8CB-35BB-D3C8D5D491DA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평행 사변형 93">
                <a:extLst>
                  <a:ext uri="{FF2B5EF4-FFF2-40B4-BE49-F238E27FC236}">
                    <a16:creationId xmlns:a16="http://schemas.microsoft.com/office/drawing/2014/main" id="{0ECBE9E0-90B5-79E8-44C6-F74C7EA288B5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평행 사변형 94">
                <a:extLst>
                  <a:ext uri="{FF2B5EF4-FFF2-40B4-BE49-F238E27FC236}">
                    <a16:creationId xmlns:a16="http://schemas.microsoft.com/office/drawing/2014/main" id="{BD2D49AA-155F-019B-45D7-A5351DEC394C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2CC594A0-208B-0C1C-AE52-A2AFBBB80E2B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평행 사변형 96">
                <a:extLst>
                  <a:ext uri="{FF2B5EF4-FFF2-40B4-BE49-F238E27FC236}">
                    <a16:creationId xmlns:a16="http://schemas.microsoft.com/office/drawing/2014/main" id="{3D6FBF35-4EA4-BCEC-6B96-F15F2BCFD814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ABFF72A-CCCD-536C-65FA-21E6100E8338}"/>
              </a:ext>
            </a:extLst>
          </p:cNvPr>
          <p:cNvSpPr txBox="1"/>
          <p:nvPr/>
        </p:nvSpPr>
        <p:spPr>
          <a:xfrm>
            <a:off x="10724522" y="2510102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F7AC26F-1CD5-64A1-336D-6CBEEBC4AFED}"/>
              </a:ext>
            </a:extLst>
          </p:cNvPr>
          <p:cNvGrpSpPr/>
          <p:nvPr/>
        </p:nvGrpSpPr>
        <p:grpSpPr>
          <a:xfrm>
            <a:off x="9751258" y="5360281"/>
            <a:ext cx="966611" cy="675210"/>
            <a:chOff x="10054483" y="5437871"/>
            <a:chExt cx="966611" cy="675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B945C5D-ECB6-EEB5-17F1-B90BA13E0DBE}"/>
                </a:ext>
              </a:extLst>
            </p:cNvPr>
            <p:cNvSpPr txBox="1"/>
            <p:nvPr/>
          </p:nvSpPr>
          <p:spPr>
            <a:xfrm>
              <a:off x="10054483" y="5794157"/>
              <a:ext cx="966611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 대상 지정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주변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칸 범위 내 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8575974-2B6B-D9A8-F7B3-7499268978F1}"/>
                </a:ext>
              </a:extLst>
            </p:cNvPr>
            <p:cNvGrpSpPr/>
            <p:nvPr/>
          </p:nvGrpSpPr>
          <p:grpSpPr>
            <a:xfrm>
              <a:off x="10300638" y="5437871"/>
              <a:ext cx="474301" cy="356286"/>
              <a:chOff x="6271939" y="1984183"/>
              <a:chExt cx="2158839" cy="1621679"/>
            </a:xfrm>
          </p:grpSpPr>
          <p:sp>
            <p:nvSpPr>
              <p:cNvPr id="103" name="평행 사변형 102">
                <a:extLst>
                  <a:ext uri="{FF2B5EF4-FFF2-40B4-BE49-F238E27FC236}">
                    <a16:creationId xmlns:a16="http://schemas.microsoft.com/office/drawing/2014/main" id="{62A273F0-53E1-B95A-43AD-D15314931370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>
                <a:extLst>
                  <a:ext uri="{FF2B5EF4-FFF2-40B4-BE49-F238E27FC236}">
                    <a16:creationId xmlns:a16="http://schemas.microsoft.com/office/drawing/2014/main" id="{178D5A3A-824D-79E4-9871-1D624B8453DA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평행 사변형 104">
                <a:extLst>
                  <a:ext uri="{FF2B5EF4-FFF2-40B4-BE49-F238E27FC236}">
                    <a16:creationId xmlns:a16="http://schemas.microsoft.com/office/drawing/2014/main" id="{018D300A-F67E-33E6-F905-266126B0F98E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평행 사변형 105">
                <a:extLst>
                  <a:ext uri="{FF2B5EF4-FFF2-40B4-BE49-F238E27FC236}">
                    <a16:creationId xmlns:a16="http://schemas.microsoft.com/office/drawing/2014/main" id="{FE7AFE5A-5981-0A43-BDB4-32836C156E07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평행 사변형 106">
                <a:extLst>
                  <a:ext uri="{FF2B5EF4-FFF2-40B4-BE49-F238E27FC236}">
                    <a16:creationId xmlns:a16="http://schemas.microsoft.com/office/drawing/2014/main" id="{A6BD0C97-E8EE-0E02-3104-FDF92B8BB888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평행 사변형 107">
                <a:extLst>
                  <a:ext uri="{FF2B5EF4-FFF2-40B4-BE49-F238E27FC236}">
                    <a16:creationId xmlns:a16="http://schemas.microsoft.com/office/drawing/2014/main" id="{9CA2C104-9143-252C-972B-51AB73B2F726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평행 사변형 108">
                <a:extLst>
                  <a:ext uri="{FF2B5EF4-FFF2-40B4-BE49-F238E27FC236}">
                    <a16:creationId xmlns:a16="http://schemas.microsoft.com/office/drawing/2014/main" id="{988010D8-B954-3355-8032-61F1463E23C4}"/>
                  </a:ext>
                </a:extLst>
              </p:cNvPr>
              <p:cNvSpPr/>
              <p:nvPr/>
            </p:nvSpPr>
            <p:spPr>
              <a:xfrm>
                <a:off x="7572555" y="2525159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평행 사변형 109">
                <a:extLst>
                  <a:ext uri="{FF2B5EF4-FFF2-40B4-BE49-F238E27FC236}">
                    <a16:creationId xmlns:a16="http://schemas.microsoft.com/office/drawing/2014/main" id="{D2747C52-9310-721F-0D35-6F2E795C3CEA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평행 사변형 110">
                <a:extLst>
                  <a:ext uri="{FF2B5EF4-FFF2-40B4-BE49-F238E27FC236}">
                    <a16:creationId xmlns:a16="http://schemas.microsoft.com/office/drawing/2014/main" id="{A99BB2E2-0959-1718-E152-D450CA09804A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EDAB084-4F75-5F26-9C2F-D199D4BCBE42}"/>
              </a:ext>
            </a:extLst>
          </p:cNvPr>
          <p:cNvSpPr txBox="1"/>
          <p:nvPr/>
        </p:nvSpPr>
        <p:spPr>
          <a:xfrm>
            <a:off x="10724522" y="5533993"/>
            <a:ext cx="137858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9F66528-E55A-33F0-BE37-5991D80525E0}"/>
              </a:ext>
            </a:extLst>
          </p:cNvPr>
          <p:cNvGrpSpPr/>
          <p:nvPr/>
        </p:nvGrpSpPr>
        <p:grpSpPr>
          <a:xfrm>
            <a:off x="10974529" y="5360281"/>
            <a:ext cx="809516" cy="675210"/>
            <a:chOff x="10133030" y="5437871"/>
            <a:chExt cx="809516" cy="67521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71F5130-DBD2-B8D5-77CE-0328F5E51BBB}"/>
                </a:ext>
              </a:extLst>
            </p:cNvPr>
            <p:cNvSpPr txBox="1"/>
            <p:nvPr/>
          </p:nvSpPr>
          <p:spPr>
            <a:xfrm>
              <a:off x="10133030" y="5794157"/>
              <a:ext cx="809516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/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8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천뢰침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식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효과를 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보유한 대상 타격</a:t>
              </a:r>
              <a:endPara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6FDB4C5-B250-83EB-336F-5716E95FA72D}"/>
                </a:ext>
              </a:extLst>
            </p:cNvPr>
            <p:cNvGrpSpPr/>
            <p:nvPr/>
          </p:nvGrpSpPr>
          <p:grpSpPr>
            <a:xfrm>
              <a:off x="10300638" y="5437871"/>
              <a:ext cx="474301" cy="356286"/>
              <a:chOff x="6271939" y="1984183"/>
              <a:chExt cx="2158839" cy="1621679"/>
            </a:xfrm>
          </p:grpSpPr>
          <p:sp>
            <p:nvSpPr>
              <p:cNvPr id="117" name="평행 사변형 116">
                <a:extLst>
                  <a:ext uri="{FF2B5EF4-FFF2-40B4-BE49-F238E27FC236}">
                    <a16:creationId xmlns:a16="http://schemas.microsoft.com/office/drawing/2014/main" id="{672F938F-D7D7-438E-5560-E7115F5C0226}"/>
                  </a:ext>
                </a:extLst>
              </p:cNvPr>
              <p:cNvSpPr/>
              <p:nvPr/>
            </p:nvSpPr>
            <p:spPr>
              <a:xfrm>
                <a:off x="7710842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평행 사변형 117">
                <a:extLst>
                  <a:ext uri="{FF2B5EF4-FFF2-40B4-BE49-F238E27FC236}">
                    <a16:creationId xmlns:a16="http://schemas.microsoft.com/office/drawing/2014/main" id="{0517D135-212A-6B66-1041-6755C98DAC4B}"/>
                  </a:ext>
                </a:extLst>
              </p:cNvPr>
              <p:cNvSpPr/>
              <p:nvPr/>
            </p:nvSpPr>
            <p:spPr>
              <a:xfrm>
                <a:off x="7439877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평행 사변형 118">
                <a:extLst>
                  <a:ext uri="{FF2B5EF4-FFF2-40B4-BE49-F238E27FC236}">
                    <a16:creationId xmlns:a16="http://schemas.microsoft.com/office/drawing/2014/main" id="{5CA87DEA-59C3-9541-8989-DAF66A19DC6D}"/>
                  </a:ext>
                </a:extLst>
              </p:cNvPr>
              <p:cNvSpPr/>
              <p:nvPr/>
            </p:nvSpPr>
            <p:spPr>
              <a:xfrm>
                <a:off x="6542904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9AE490C3-DC6E-A90F-1E0C-F618324BFA5D}"/>
                  </a:ext>
                </a:extLst>
              </p:cNvPr>
              <p:cNvSpPr/>
              <p:nvPr/>
            </p:nvSpPr>
            <p:spPr>
              <a:xfrm>
                <a:off x="6271939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평행 사변형 120">
                <a:extLst>
                  <a:ext uri="{FF2B5EF4-FFF2-40B4-BE49-F238E27FC236}">
                    <a16:creationId xmlns:a16="http://schemas.microsoft.com/office/drawing/2014/main" id="{372599E0-E760-D9B0-1A40-A41E6AD471C7}"/>
                  </a:ext>
                </a:extLst>
              </p:cNvPr>
              <p:cNvSpPr/>
              <p:nvPr/>
            </p:nvSpPr>
            <p:spPr>
              <a:xfrm>
                <a:off x="7129487" y="1984183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평행 사변형 121">
                <a:extLst>
                  <a:ext uri="{FF2B5EF4-FFF2-40B4-BE49-F238E27FC236}">
                    <a16:creationId xmlns:a16="http://schemas.microsoft.com/office/drawing/2014/main" id="{6B6210B8-EF02-66F1-18AE-4D27DC4F5466}"/>
                  </a:ext>
                </a:extLst>
              </p:cNvPr>
              <p:cNvSpPr/>
              <p:nvPr/>
            </p:nvSpPr>
            <p:spPr>
              <a:xfrm>
                <a:off x="6858522" y="3064556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평행 사변형 122">
                <a:extLst>
                  <a:ext uri="{FF2B5EF4-FFF2-40B4-BE49-F238E27FC236}">
                    <a16:creationId xmlns:a16="http://schemas.microsoft.com/office/drawing/2014/main" id="{2EA2A8F5-5DC9-B834-1C6F-3B182AFD3D9F}"/>
                  </a:ext>
                </a:extLst>
              </p:cNvPr>
              <p:cNvSpPr/>
              <p:nvPr/>
            </p:nvSpPr>
            <p:spPr>
              <a:xfrm>
                <a:off x="7572556" y="2525157"/>
                <a:ext cx="719935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평행 사변형 123">
                <a:extLst>
                  <a:ext uri="{FF2B5EF4-FFF2-40B4-BE49-F238E27FC236}">
                    <a16:creationId xmlns:a16="http://schemas.microsoft.com/office/drawing/2014/main" id="{2EF3784A-58EC-E52B-AA0E-23B47968CC80}"/>
                  </a:ext>
                </a:extLst>
              </p:cNvPr>
              <p:cNvSpPr/>
              <p:nvPr/>
            </p:nvSpPr>
            <p:spPr>
              <a:xfrm>
                <a:off x="6406999" y="2525159"/>
                <a:ext cx="719936" cy="541306"/>
              </a:xfrm>
              <a:prstGeom prst="parallelogram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평행 사변형 124">
                <a:extLst>
                  <a:ext uri="{FF2B5EF4-FFF2-40B4-BE49-F238E27FC236}">
                    <a16:creationId xmlns:a16="http://schemas.microsoft.com/office/drawing/2014/main" id="{A1F06565-D5AA-1F41-956D-B69B20C7D831}"/>
                  </a:ext>
                </a:extLst>
              </p:cNvPr>
              <p:cNvSpPr/>
              <p:nvPr/>
            </p:nvSpPr>
            <p:spPr>
              <a:xfrm>
                <a:off x="6991200" y="2525157"/>
                <a:ext cx="719935" cy="541306"/>
              </a:xfrm>
              <a:prstGeom prst="parallelogram">
                <a:avLst/>
              </a:prstGeom>
              <a:solidFill>
                <a:srgbClr val="FFFF00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D85E4-6A9D-1109-102E-98804820906F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37270" y="309901"/>
            <a:chExt cx="1306182" cy="237852"/>
          </a:xfrm>
        </p:grpSpPr>
        <p:pic>
          <p:nvPicPr>
            <p:cNvPr id="15" name="그림 14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4A4BCAF-CB7D-C10D-4E8B-D4B3D27D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0" y="309901"/>
              <a:ext cx="1306182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3E85D-593E-0B35-A5AF-3D60C36D114D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(1) </a:t>
              </a:r>
              <a:r>
                <a:rPr lang="ko-KR" altLang="en-US" dirty="0"/>
                <a:t>스킬 구성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61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FAAEB-1183-83A7-9F38-C25D6326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A9A0D25-9483-2370-6DFF-2F77A2D98789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213BA4B-ABB5-3F22-456D-24244091E113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C96A764-6470-7B36-3366-F099F50AE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2E13CC3-2C9B-E06F-8C83-730D99D16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4F8F9D-E860-CE35-0943-F40267E7A204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9B5246-22BD-34B0-D2A6-F41D561DABFD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8F7B82-E31F-8A36-86B1-F80061E02405}"/>
              </a:ext>
            </a:extLst>
          </p:cNvPr>
          <p:cNvSpPr txBox="1"/>
          <p:nvPr/>
        </p:nvSpPr>
        <p:spPr>
          <a:xfrm>
            <a:off x="263525" y="1051873"/>
            <a:ext cx="5887830" cy="530127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모션은 동양풍 선비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한량 컨셉과 고요하고 진중한 성격을 반영한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여유롭고 절제된 동작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-&gt;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흐름을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부채를 접었다 펼치는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일관된 구조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구성하여 모션의 흐름을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직관적으로 표현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CA45089-3C51-3F2A-6B4D-9080F87116B2}"/>
              </a:ext>
            </a:extLst>
          </p:cNvPr>
          <p:cNvGrpSpPr/>
          <p:nvPr/>
        </p:nvGrpSpPr>
        <p:grpSpPr>
          <a:xfrm>
            <a:off x="263525" y="825282"/>
            <a:ext cx="763946" cy="226591"/>
            <a:chOff x="263525" y="825282"/>
            <a:chExt cx="763946" cy="2265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EFC244-6203-00E1-8C2F-8921F0A68562}"/>
                </a:ext>
              </a:extLst>
            </p:cNvPr>
            <p:cNvSpPr txBox="1"/>
            <p:nvPr/>
          </p:nvSpPr>
          <p:spPr>
            <a:xfrm>
              <a:off x="263772" y="825282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417CAE6-EDE9-A675-738F-443D48335545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051873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B8BF0A1-5948-CB62-1A6A-56001F6AE269}"/>
              </a:ext>
            </a:extLst>
          </p:cNvPr>
          <p:cNvSpPr txBox="1"/>
          <p:nvPr/>
        </p:nvSpPr>
        <p:spPr>
          <a:xfrm>
            <a:off x="263525" y="4177513"/>
            <a:ext cx="8465459" cy="299295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스킬 이펙트는 모션 컨셉에 대비되는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강렬하면서 파괴적인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번개들로 구성합니다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방출된 번개는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천뢰침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효과 유무에 따라 여러 갈래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갈래로 퍼져 나갑니다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DAC88D1-30C9-1CF8-1E69-9256DC2AC74F}"/>
              </a:ext>
            </a:extLst>
          </p:cNvPr>
          <p:cNvGrpSpPr/>
          <p:nvPr/>
        </p:nvGrpSpPr>
        <p:grpSpPr>
          <a:xfrm>
            <a:off x="263525" y="3950922"/>
            <a:ext cx="874800" cy="226591"/>
            <a:chOff x="263525" y="3017761"/>
            <a:chExt cx="874800" cy="226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64BFC7-729E-8DCF-CC69-EEB8123C7421}"/>
                </a:ext>
              </a:extLst>
            </p:cNvPr>
            <p:cNvSpPr txBox="1"/>
            <p:nvPr/>
          </p:nvSpPr>
          <p:spPr>
            <a:xfrm>
              <a:off x="263772" y="3017761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 컨셉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88BB409-2490-DCE7-3EF2-6E8C9DFFFF95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44352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2BB5DE-2CAC-96CF-7778-7E879D0281C6}"/>
              </a:ext>
            </a:extLst>
          </p:cNvPr>
          <p:cNvGrpSpPr/>
          <p:nvPr/>
        </p:nvGrpSpPr>
        <p:grpSpPr>
          <a:xfrm>
            <a:off x="2237269" y="309901"/>
            <a:ext cx="1743804" cy="237852"/>
            <a:chOff x="2237269" y="309901"/>
            <a:chExt cx="1743804" cy="237852"/>
          </a:xfrm>
        </p:grpSpPr>
        <p:pic>
          <p:nvPicPr>
            <p:cNvPr id="19" name="그림 18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BFE33A-9992-4BD6-2FA4-ADF6957E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69" y="309901"/>
              <a:ext cx="1743803" cy="237852"/>
            </a:xfrm>
            <a:prstGeom prst="rect">
              <a:avLst/>
            </a:prstGeom>
            <a:effectLst>
              <a:softEdge rad="101600"/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6C21B8-8F0B-0B7E-CFBD-53A158A2A399}"/>
                </a:ext>
              </a:extLst>
            </p:cNvPr>
            <p:cNvSpPr txBox="1"/>
            <p:nvPr/>
          </p:nvSpPr>
          <p:spPr>
            <a:xfrm>
              <a:off x="2237270" y="344189"/>
              <a:ext cx="174380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>
              <a:defPPr>
                <a:defRPr lang="ko-KR"/>
              </a:defPPr>
              <a:lvl1pPr>
                <a:defRPr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모션</a:t>
              </a:r>
              <a:r>
                <a:rPr lang="en-US" altLang="ko-KR" dirty="0"/>
                <a:t>/</a:t>
              </a:r>
              <a:r>
                <a:rPr lang="ko-KR" altLang="en-US" dirty="0"/>
                <a:t>이펙트 컨셉</a:t>
              </a:r>
              <a:endParaRPr lang="en-US" altLang="ko-KR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FA9979-8C30-F4F7-69B7-5189442FC09D}"/>
              </a:ext>
            </a:extLst>
          </p:cNvPr>
          <p:cNvGrpSpPr/>
          <p:nvPr/>
        </p:nvGrpSpPr>
        <p:grpSpPr>
          <a:xfrm>
            <a:off x="4944915" y="1678584"/>
            <a:ext cx="2821716" cy="1944995"/>
            <a:chOff x="5028285" y="1742547"/>
            <a:chExt cx="2821716" cy="19449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8BFD45-A715-AE45-C4A4-E2BA63228D2E}"/>
                </a:ext>
              </a:extLst>
            </p:cNvPr>
            <p:cNvSpPr txBox="1"/>
            <p:nvPr/>
          </p:nvSpPr>
          <p:spPr>
            <a:xfrm>
              <a:off x="5451834" y="3476339"/>
              <a:ext cx="1814599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모든 스킬의 모션을 일관된 구조로 구성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264BCC1-46CE-7FA5-72F2-18E45850F870}"/>
                </a:ext>
              </a:extLst>
            </p:cNvPr>
            <p:cNvGrpSpPr/>
            <p:nvPr/>
          </p:nvGrpSpPr>
          <p:grpSpPr>
            <a:xfrm>
              <a:off x="5028285" y="1742547"/>
              <a:ext cx="2821716" cy="1735200"/>
              <a:chOff x="5028285" y="1742547"/>
              <a:chExt cx="2821716" cy="173520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38A6DAA-CB2F-B2DC-465E-E419E1C84200}"/>
                  </a:ext>
                </a:extLst>
              </p:cNvPr>
              <p:cNvGrpSpPr/>
              <p:nvPr/>
            </p:nvGrpSpPr>
            <p:grpSpPr>
              <a:xfrm>
                <a:off x="5028285" y="1742547"/>
                <a:ext cx="1171662" cy="1735200"/>
                <a:chOff x="5028285" y="1742547"/>
                <a:chExt cx="1171662" cy="1735200"/>
              </a:xfrm>
            </p:grpSpPr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F0E9B686-0F1B-75A5-DD12-54D3137F2A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8285" y="1742547"/>
                  <a:ext cx="1171662" cy="17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0F514B-B26C-5AFD-DE10-4377FFB420E3}"/>
                    </a:ext>
                  </a:extLst>
                </p:cNvPr>
                <p:cNvSpPr txBox="1"/>
                <p:nvPr/>
              </p:nvSpPr>
              <p:spPr>
                <a:xfrm>
                  <a:off x="5055728" y="3109438"/>
                  <a:ext cx="1116776" cy="315471"/>
                </a:xfrm>
                <a:prstGeom prst="rect">
                  <a:avLst/>
                </a:prstGeom>
                <a:solidFill>
                  <a:srgbClr val="FAFCBC"/>
                </a:solidFill>
                <a:ln>
                  <a:noFill/>
                </a:ln>
                <a:effectLst/>
              </p:spPr>
              <p:txBody>
                <a:bodyPr wrap="none" lIns="18000" tIns="0" rIns="18000" bIns="0" rtlCol="0" anchor="t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부채를 접어</a:t>
                  </a:r>
                  <a:r>
                    <a: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기운을 모음</a:t>
                  </a:r>
                  <a:endPara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7D4555E-42C0-2B99-978B-3EABB8082927}"/>
                  </a:ext>
                </a:extLst>
              </p:cNvPr>
              <p:cNvGrpSpPr/>
              <p:nvPr/>
            </p:nvGrpSpPr>
            <p:grpSpPr>
              <a:xfrm>
                <a:off x="6448545" y="1743252"/>
                <a:ext cx="1401456" cy="1733791"/>
                <a:chOff x="6532504" y="1743252"/>
                <a:chExt cx="1401456" cy="1733791"/>
              </a:xfrm>
            </p:grpSpPr>
            <p:pic>
              <p:nvPicPr>
                <p:cNvPr id="48" name="그림 47" descr="사람, 야외, 하늘, 의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6E6302-B811-7E19-7E8D-A0115088A8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970" b="12337"/>
                <a:stretch>
                  <a:fillRect/>
                </a:stretch>
              </p:blipFill>
              <p:spPr>
                <a:xfrm flipH="1">
                  <a:off x="6532504" y="1743252"/>
                  <a:ext cx="1401456" cy="1733791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93CD068-FC1D-F2E9-E00D-77A28B80FE82}"/>
                    </a:ext>
                  </a:extLst>
                </p:cNvPr>
                <p:cNvSpPr txBox="1"/>
                <p:nvPr/>
              </p:nvSpPr>
              <p:spPr>
                <a:xfrm>
                  <a:off x="6625150" y="3109438"/>
                  <a:ext cx="1216162" cy="315471"/>
                </a:xfrm>
                <a:prstGeom prst="rect">
                  <a:avLst/>
                </a:prstGeom>
                <a:solidFill>
                  <a:srgbClr val="FAFCBC"/>
                </a:solidFill>
                <a:ln>
                  <a:noFill/>
                </a:ln>
                <a:effectLst/>
              </p:spPr>
              <p:txBody>
                <a:bodyPr wrap="none" lIns="18000" tIns="0" rIns="18000" bIns="0" rtlCol="0" anchor="t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부채를 펼치며</a:t>
                  </a:r>
                  <a:r>
                    <a: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번개를 방출</a:t>
                  </a:r>
                  <a:endParaRPr lang="en-US" altLang="ko-KR" sz="9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2B34E2CF-7D9D-0439-5DD5-2C1CEE7D4458}"/>
                  </a:ext>
                </a:extLst>
              </p:cNvPr>
              <p:cNvSpPr/>
              <p:nvPr/>
            </p:nvSpPr>
            <p:spPr>
              <a:xfrm>
                <a:off x="6162763" y="2535525"/>
                <a:ext cx="368687" cy="147837"/>
              </a:xfrm>
              <a:prstGeom prst="rightArrow">
                <a:avLst/>
              </a:prstGeom>
              <a:solidFill>
                <a:srgbClr val="FAFCBC"/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300"/>
                  </a:spcAft>
                </a:pPr>
                <a:endParaRPr lang="ko-KR" altLang="en-US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0A95C3-D43D-13F7-3686-89E9B616B577}"/>
              </a:ext>
            </a:extLst>
          </p:cNvPr>
          <p:cNvGrpSpPr/>
          <p:nvPr/>
        </p:nvGrpSpPr>
        <p:grpSpPr>
          <a:xfrm>
            <a:off x="263525" y="1678584"/>
            <a:ext cx="1652799" cy="1944997"/>
            <a:chOff x="263525" y="1742545"/>
            <a:chExt cx="1652799" cy="1944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07D0C4-91E4-2213-3CA7-784559CE3E61}"/>
                </a:ext>
              </a:extLst>
            </p:cNvPr>
            <p:cNvSpPr txBox="1"/>
            <p:nvPr/>
          </p:nvSpPr>
          <p:spPr>
            <a:xfrm>
              <a:off x="554521" y="3476339"/>
              <a:ext cx="1070806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동양풍 선비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한량 컨셉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967F285-0886-96D4-8C59-250348AF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50"/>
            <a:stretch>
              <a:fillRect/>
            </a:stretch>
          </p:blipFill>
          <p:spPr bwMode="auto">
            <a:xfrm>
              <a:off x="263525" y="1742545"/>
              <a:ext cx="1652799" cy="173379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1ED7601-43C9-C9F0-8807-7BFFBB289037}"/>
              </a:ext>
            </a:extLst>
          </p:cNvPr>
          <p:cNvGrpSpPr/>
          <p:nvPr/>
        </p:nvGrpSpPr>
        <p:grpSpPr>
          <a:xfrm>
            <a:off x="2111407" y="1678584"/>
            <a:ext cx="1542400" cy="1944998"/>
            <a:chOff x="2579029" y="1742544"/>
            <a:chExt cx="1542400" cy="1944998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5AC19850-DE05-D695-7222-518B89A23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029" y="1742544"/>
              <a:ext cx="1542400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DCDBFA-8B3C-A1D4-783A-DCC74E14CD54}"/>
                </a:ext>
              </a:extLst>
            </p:cNvPr>
            <p:cNvSpPr txBox="1"/>
            <p:nvPr/>
          </p:nvSpPr>
          <p:spPr>
            <a:xfrm>
              <a:off x="2834062" y="3476339"/>
              <a:ext cx="1032334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여유롭고 절제된 동작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4142" name="그룹 4141">
            <a:extLst>
              <a:ext uri="{FF2B5EF4-FFF2-40B4-BE49-F238E27FC236}">
                <a16:creationId xmlns:a16="http://schemas.microsoft.com/office/drawing/2014/main" id="{65BAA417-4971-2E3C-B8B0-B3C97A63B081}"/>
              </a:ext>
            </a:extLst>
          </p:cNvPr>
          <p:cNvGrpSpPr/>
          <p:nvPr/>
        </p:nvGrpSpPr>
        <p:grpSpPr>
          <a:xfrm>
            <a:off x="3954921" y="4625402"/>
            <a:ext cx="3811710" cy="2043686"/>
            <a:chOff x="3954921" y="4625402"/>
            <a:chExt cx="3811710" cy="2043686"/>
          </a:xfrm>
        </p:grpSpPr>
        <p:grpSp>
          <p:nvGrpSpPr>
            <p:cNvPr id="4121" name="그룹 4120">
              <a:extLst>
                <a:ext uri="{FF2B5EF4-FFF2-40B4-BE49-F238E27FC236}">
                  <a16:creationId xmlns:a16="http://schemas.microsoft.com/office/drawing/2014/main" id="{9E3999E0-6335-3CC7-F045-6A1B65341CB7}"/>
                </a:ext>
              </a:extLst>
            </p:cNvPr>
            <p:cNvGrpSpPr/>
            <p:nvPr/>
          </p:nvGrpSpPr>
          <p:grpSpPr>
            <a:xfrm>
              <a:off x="3954921" y="4625402"/>
              <a:ext cx="2380337" cy="2043686"/>
              <a:chOff x="3298545" y="4625402"/>
              <a:chExt cx="2380337" cy="204368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9F6696-E7CE-B2B4-D294-7213064B49C0}"/>
                  </a:ext>
                </a:extLst>
              </p:cNvPr>
              <p:cNvSpPr txBox="1"/>
              <p:nvPr/>
            </p:nvSpPr>
            <p:spPr>
              <a:xfrm>
                <a:off x="3948501" y="6242442"/>
                <a:ext cx="1080424" cy="426646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X]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여러 갈래로 분산된 번개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109" name="그림 4108" descr="번개, 우레, 뇌우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23A0F1E-D229-F1FD-CF78-B3A4B52A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60" t="28723" r="27121" b="23772"/>
              <a:stretch>
                <a:fillRect/>
              </a:stretch>
            </p:blipFill>
            <p:spPr>
              <a:xfrm>
                <a:off x="3298545" y="4625402"/>
                <a:ext cx="2380337" cy="1617040"/>
              </a:xfrm>
              <a:prstGeom prst="rect">
                <a:avLst/>
              </a:prstGeom>
            </p:spPr>
          </p:pic>
        </p:grpSp>
        <p:grpSp>
          <p:nvGrpSpPr>
            <p:cNvPr id="4120" name="그룹 4119">
              <a:extLst>
                <a:ext uri="{FF2B5EF4-FFF2-40B4-BE49-F238E27FC236}">
                  <a16:creationId xmlns:a16="http://schemas.microsoft.com/office/drawing/2014/main" id="{222F9DBF-DE8F-E023-FEB0-20C806BC2E10}"/>
                </a:ext>
              </a:extLst>
            </p:cNvPr>
            <p:cNvGrpSpPr/>
            <p:nvPr/>
          </p:nvGrpSpPr>
          <p:grpSpPr>
            <a:xfrm>
              <a:off x="6510249" y="4625402"/>
              <a:ext cx="1256382" cy="2043686"/>
              <a:chOff x="5853873" y="4625402"/>
              <a:chExt cx="1256382" cy="2043686"/>
            </a:xfrm>
          </p:grpSpPr>
          <p:pic>
            <p:nvPicPr>
              <p:cNvPr id="4111" name="그림 4110" descr="빛, 밤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983E280-7AF6-DF6B-BCC6-8BF09A941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87" t="11068" r="3742" b="15338"/>
              <a:stretch>
                <a:fillRect/>
              </a:stretch>
            </p:blipFill>
            <p:spPr>
              <a:xfrm>
                <a:off x="5853873" y="4625402"/>
                <a:ext cx="1256382" cy="1617040"/>
              </a:xfrm>
              <a:prstGeom prst="rect">
                <a:avLst/>
              </a:prstGeom>
            </p:spPr>
          </p:pic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9B33C5D7-54E9-17C7-7712-CD9337DC3E5F}"/>
                  </a:ext>
                </a:extLst>
              </p:cNvPr>
              <p:cNvSpPr txBox="1"/>
              <p:nvPr/>
            </p:nvSpPr>
            <p:spPr>
              <a:xfrm>
                <a:off x="6041238" y="6242442"/>
                <a:ext cx="881653" cy="426646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O]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한 갈래로 뭉친 번개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4125" name="그룹 4124">
            <a:extLst>
              <a:ext uri="{FF2B5EF4-FFF2-40B4-BE49-F238E27FC236}">
                <a16:creationId xmlns:a16="http://schemas.microsoft.com/office/drawing/2014/main" id="{21B8783E-3DF9-B99E-6FA2-55FB1A86CB02}"/>
              </a:ext>
            </a:extLst>
          </p:cNvPr>
          <p:cNvGrpSpPr/>
          <p:nvPr/>
        </p:nvGrpSpPr>
        <p:grpSpPr>
          <a:xfrm>
            <a:off x="263525" y="4625402"/>
            <a:ext cx="2601232" cy="2043686"/>
            <a:chOff x="263525" y="4625402"/>
            <a:chExt cx="2601232" cy="20436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D0D357-5D48-2D4D-2F9D-78D3BECCB634}"/>
                </a:ext>
              </a:extLst>
            </p:cNvPr>
            <p:cNvSpPr txBox="1"/>
            <p:nvPr/>
          </p:nvSpPr>
          <p:spPr>
            <a:xfrm>
              <a:off x="924543" y="6242442"/>
              <a:ext cx="1279197" cy="426646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번개 예시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600"/>
                </a:spcAft>
              </a:pP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푸른빛의 강렬한 번개 이펙트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124" name="그룹 4123">
              <a:extLst>
                <a:ext uri="{FF2B5EF4-FFF2-40B4-BE49-F238E27FC236}">
                  <a16:creationId xmlns:a16="http://schemas.microsoft.com/office/drawing/2014/main" id="{6350A707-6588-ED02-C113-58F977623BE1}"/>
                </a:ext>
              </a:extLst>
            </p:cNvPr>
            <p:cNvGrpSpPr/>
            <p:nvPr/>
          </p:nvGrpSpPr>
          <p:grpSpPr>
            <a:xfrm>
              <a:off x="263525" y="4625402"/>
              <a:ext cx="2601232" cy="1617040"/>
              <a:chOff x="263525" y="4625402"/>
              <a:chExt cx="2601232" cy="1617040"/>
            </a:xfrm>
          </p:grpSpPr>
          <p:pic>
            <p:nvPicPr>
              <p:cNvPr id="4118" name="Picture 14">
                <a:extLst>
                  <a:ext uri="{FF2B5EF4-FFF2-40B4-BE49-F238E27FC236}">
                    <a16:creationId xmlns:a16="http://schemas.microsoft.com/office/drawing/2014/main" id="{B7D57264-C97F-884A-DE8F-F22A9B7D6D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9" r="40204"/>
              <a:stretch>
                <a:fillRect/>
              </a:stretch>
            </p:blipFill>
            <p:spPr bwMode="auto">
              <a:xfrm>
                <a:off x="263525" y="4625402"/>
                <a:ext cx="1762532" cy="1617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23" name="Picture 10" descr="포함된 내용: Lightning Bolt Clipart in Photorealistic Style Artwork: 4K Vector &amp; PNG">
                <a:extLst>
                  <a:ext uri="{FF2B5EF4-FFF2-40B4-BE49-F238E27FC236}">
                    <a16:creationId xmlns:a16="http://schemas.microsoft.com/office/drawing/2014/main" id="{B8B0B400-5E42-9148-06A3-1BBDB8849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33" t="4480" r="27916" b="6978"/>
              <a:stretch>
                <a:fillRect/>
              </a:stretch>
            </p:blipFill>
            <p:spPr bwMode="auto">
              <a:xfrm>
                <a:off x="2111407" y="4625402"/>
                <a:ext cx="753350" cy="1617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3763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3826</TotalTime>
  <Words>1364</Words>
  <Application>Microsoft Office PowerPoint</Application>
  <PresentationFormat>와이드스크린</PresentationFormat>
  <Paragraphs>210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EBS주시경 Bold</vt:lpstr>
      <vt:lpstr>Pretendard</vt:lpstr>
      <vt:lpstr>Pretendard Medium</vt:lpstr>
      <vt:lpstr>Pretendard SemiBold</vt:lpstr>
      <vt:lpstr>맑은 고딕</vt:lpstr>
      <vt:lpstr>빛의 계승자 Bold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187</cp:revision>
  <dcterms:created xsi:type="dcterms:W3CDTF">2025-08-30T09:28:31Z</dcterms:created>
  <dcterms:modified xsi:type="dcterms:W3CDTF">2025-09-25T11:37:49Z</dcterms:modified>
</cp:coreProperties>
</file>